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61" r:id="rId5"/>
    <p:sldId id="260" r:id="rId6"/>
    <p:sldId id="259"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61" autoAdjust="0"/>
    <p:restoredTop sz="69272" autoAdjust="0"/>
  </p:normalViewPr>
  <p:slideViewPr>
    <p:cSldViewPr snapToGrid="0">
      <p:cViewPr>
        <p:scale>
          <a:sx n="57" d="100"/>
          <a:sy n="57" d="100"/>
        </p:scale>
        <p:origin x="74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8A5753-6D11-489C-B9D5-4F9402295C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B871596-7828-4A68-83D4-86484CC94E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052744-8551-4F89-AEBD-567D990E054F}" type="datetime5">
              <a:rPr lang="en-US" smtClean="0"/>
              <a:t>18-Jan-21</a:t>
            </a:fld>
            <a:endParaRPr lang="en-US"/>
          </a:p>
        </p:txBody>
      </p:sp>
      <p:sp>
        <p:nvSpPr>
          <p:cNvPr id="4" name="Footer Placeholder 3">
            <a:extLst>
              <a:ext uri="{FF2B5EF4-FFF2-40B4-BE49-F238E27FC236}">
                <a16:creationId xmlns:a16="http://schemas.microsoft.com/office/drawing/2014/main" id="{8F93D3C0-B28D-40B4-B83E-794F1DBFD3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AXP Internal</a:t>
            </a:r>
          </a:p>
        </p:txBody>
      </p:sp>
      <p:sp>
        <p:nvSpPr>
          <p:cNvPr id="5" name="Slide Number Placeholder 4">
            <a:extLst>
              <a:ext uri="{FF2B5EF4-FFF2-40B4-BE49-F238E27FC236}">
                <a16:creationId xmlns:a16="http://schemas.microsoft.com/office/drawing/2014/main" id="{C27771E9-E12C-4106-B298-0F820F5C6B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B7EEEC-8637-40DB-BDFD-D943A20104B8}" type="slidenum">
              <a:rPr lang="en-US" smtClean="0"/>
              <a:t>‹#›</a:t>
            </a:fld>
            <a:endParaRPr lang="en-US"/>
          </a:p>
        </p:txBody>
      </p:sp>
    </p:spTree>
    <p:extLst>
      <p:ext uri="{BB962C8B-B14F-4D97-AF65-F5344CB8AC3E}">
        <p14:creationId xmlns:p14="http://schemas.microsoft.com/office/powerpoint/2010/main" val="190114757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EDBFB-EEF5-4E15-88AE-0A6C997C29A8}" type="datetime5">
              <a:rPr lang="en-US" smtClean="0"/>
              <a:t>16-Jan-21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AXP Internal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AF7F8-A0DC-4338-9DBF-82216E31211B}" type="slidenum">
              <a:rPr lang="en-US" smtClean="0"/>
              <a:t>‹#›</a:t>
            </a:fld>
            <a:endParaRPr lang="en-US"/>
          </a:p>
        </p:txBody>
      </p:sp>
    </p:spTree>
    <p:extLst>
      <p:ext uri="{BB962C8B-B14F-4D97-AF65-F5344CB8AC3E}">
        <p14:creationId xmlns:p14="http://schemas.microsoft.com/office/powerpoint/2010/main" val="370334137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elegraph.co.uk/news/health/news/5070874/Reading-can-help-reduce-stres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hatistheday.com/reading-will-inspire-creativit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ciencedirect.com/science/article/pii/S019188691100451X?via%3Dihub"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bbc.com/future/article/20190523-does-reading-fiction-make-us-better-peopl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recently listened to a talk by speed reading and brain performance expert Jim Kwik  about the benefits of reading</a:t>
            </a:r>
            <a:r>
              <a:rPr lang="en-US" sz="1200" b="0" i="0" kern="1200" dirty="0">
                <a:solidFill>
                  <a:schemeClr val="tx1"/>
                </a:solidFill>
                <a:effectLst/>
                <a:latin typeface="+mn-lt"/>
                <a:ea typeface="+mn-ea"/>
                <a:cs typeface="+mn-cs"/>
              </a:rPr>
              <a:t>. His talk really sat with me. It got me thinking how we’re always trying to tackle the world biggest problems like climate change or gender equality which is all very noble, so I thought, why not start somewhere small and manageable.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Why don’t  we change the world one book at a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Why don’t  we have more readers in the world to inspire and bring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69CEDBFB-EEF5-4E15-88AE-0A6C997C29A8}" type="datetime5">
              <a:rPr lang="en-US" smtClean="0"/>
              <a:t>16-Jan-21</a:t>
            </a:fld>
            <a:endParaRPr lang="en-US"/>
          </a:p>
        </p:txBody>
      </p:sp>
      <p:sp>
        <p:nvSpPr>
          <p:cNvPr id="5" name="Footer Placeholder 4"/>
          <p:cNvSpPr>
            <a:spLocks noGrp="1"/>
          </p:cNvSpPr>
          <p:nvPr>
            <p:ph type="ftr" sz="quarter" idx="11"/>
          </p:nvPr>
        </p:nvSpPr>
        <p:spPr/>
        <p:txBody>
          <a:bodyPr/>
          <a:lstStyle/>
          <a:p>
            <a:r>
              <a:rPr lang="en-US"/>
              <a:t>AXP Internal</a:t>
            </a:r>
          </a:p>
        </p:txBody>
      </p:sp>
      <p:sp>
        <p:nvSpPr>
          <p:cNvPr id="6" name="Slide Number Placeholder 5"/>
          <p:cNvSpPr>
            <a:spLocks noGrp="1"/>
          </p:cNvSpPr>
          <p:nvPr>
            <p:ph type="sldNum" sz="quarter" idx="12"/>
          </p:nvPr>
        </p:nvSpPr>
        <p:spPr/>
        <p:txBody>
          <a:bodyPr/>
          <a:lstStyle/>
          <a:p>
            <a:fld id="{71AAF7F8-A0DC-4338-9DBF-82216E31211B}" type="slidenum">
              <a:rPr lang="en-US" smtClean="0"/>
              <a:t>1</a:t>
            </a:fld>
            <a:endParaRPr lang="en-US"/>
          </a:p>
        </p:txBody>
      </p:sp>
    </p:spTree>
    <p:extLst>
      <p:ext uri="{BB962C8B-B14F-4D97-AF65-F5344CB8AC3E}">
        <p14:creationId xmlns:p14="http://schemas.microsoft.com/office/powerpoint/2010/main" val="418189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elementary school, we used to write these things called book reports. Basically, they were summaries of books you read. Looked something like this. And at that time, reading was cool, so I was consuming books like a kid in a candy store. Sadly, somewhere between elementary school to the busy-ness of being a university student to becoming a full-time working adult, I lost my passion for reading.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book would become a hypnotist, and every time I would pick one up I would fall asleep or start scrolling through my Instagram feed or respond to another group text.</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Last year, I met an author that changed my life. I was fascinated by him, the wisdom he carries and the questions he would ask. But mostly I was hooked onto his reading habit. He had a goal of reading 52 books a year – that’s q book a week. I only read 7 books last year – yup pretty disappointing.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After meeting this author I was determined to do better, I set a goal in 2019 of reading 20 books. I am currently at book 19. Some books have changed how I think, some books have inspired me to do something, and other books have pushed me on a journey of self-exploration. But I’ll tell you more about that at the end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 here today because I’m excited to share with you the benefits of reading. I want you to know all the wonders it can bring if you just have a little patience and concentration to get to know the story.</a:t>
            </a:r>
          </a:p>
          <a:p>
            <a:endParaRPr lang="en-US" dirty="0"/>
          </a:p>
        </p:txBody>
      </p:sp>
      <p:sp>
        <p:nvSpPr>
          <p:cNvPr id="4" name="Date Placeholder 3"/>
          <p:cNvSpPr>
            <a:spLocks noGrp="1"/>
          </p:cNvSpPr>
          <p:nvPr>
            <p:ph type="dt" idx="10"/>
          </p:nvPr>
        </p:nvSpPr>
        <p:spPr/>
        <p:txBody>
          <a:bodyPr/>
          <a:lstStyle/>
          <a:p>
            <a:fld id="{69CEDBFB-EEF5-4E15-88AE-0A6C997C29A8}" type="datetime5">
              <a:rPr lang="en-US" smtClean="0"/>
              <a:t>16-Jan-21</a:t>
            </a:fld>
            <a:endParaRPr lang="en-US"/>
          </a:p>
        </p:txBody>
      </p:sp>
      <p:sp>
        <p:nvSpPr>
          <p:cNvPr id="5" name="Footer Placeholder 4"/>
          <p:cNvSpPr>
            <a:spLocks noGrp="1"/>
          </p:cNvSpPr>
          <p:nvPr>
            <p:ph type="ftr" sz="quarter" idx="11"/>
          </p:nvPr>
        </p:nvSpPr>
        <p:spPr/>
        <p:txBody>
          <a:bodyPr/>
          <a:lstStyle/>
          <a:p>
            <a:r>
              <a:rPr lang="en-US"/>
              <a:t>AXP Internal</a:t>
            </a:r>
          </a:p>
        </p:txBody>
      </p:sp>
      <p:sp>
        <p:nvSpPr>
          <p:cNvPr id="6" name="Slide Number Placeholder 5"/>
          <p:cNvSpPr>
            <a:spLocks noGrp="1"/>
          </p:cNvSpPr>
          <p:nvPr>
            <p:ph type="sldNum" sz="quarter" idx="12"/>
          </p:nvPr>
        </p:nvSpPr>
        <p:spPr/>
        <p:txBody>
          <a:bodyPr/>
          <a:lstStyle/>
          <a:p>
            <a:fld id="{71AAF7F8-A0DC-4338-9DBF-82216E31211B}" type="slidenum">
              <a:rPr lang="en-US" smtClean="0"/>
              <a:t>2</a:t>
            </a:fld>
            <a:endParaRPr lang="en-US"/>
          </a:p>
        </p:txBody>
      </p:sp>
    </p:spTree>
    <p:extLst>
      <p:ext uri="{BB962C8B-B14F-4D97-AF65-F5344CB8AC3E}">
        <p14:creationId xmlns:p14="http://schemas.microsoft.com/office/powerpoint/2010/main" val="2611476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Strengthen your mind</a:t>
            </a:r>
          </a:p>
          <a:p>
            <a:r>
              <a:rPr lang="en-US" dirty="0"/>
              <a:t>2. Make you a better storyteller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Make you a better person</a:t>
            </a:r>
          </a:p>
          <a:p>
            <a:endParaRPr lang="en-US" dirty="0"/>
          </a:p>
        </p:txBody>
      </p:sp>
      <p:sp>
        <p:nvSpPr>
          <p:cNvPr id="4" name="Date Placeholder 3"/>
          <p:cNvSpPr>
            <a:spLocks noGrp="1"/>
          </p:cNvSpPr>
          <p:nvPr>
            <p:ph type="dt" idx="10"/>
          </p:nvPr>
        </p:nvSpPr>
        <p:spPr/>
        <p:txBody>
          <a:bodyPr/>
          <a:lstStyle/>
          <a:p>
            <a:fld id="{69CEDBFB-EEF5-4E15-88AE-0A6C997C29A8}" type="datetime5">
              <a:rPr lang="en-US" smtClean="0"/>
              <a:t>16-Jan-21</a:t>
            </a:fld>
            <a:endParaRPr lang="en-US"/>
          </a:p>
        </p:txBody>
      </p:sp>
      <p:sp>
        <p:nvSpPr>
          <p:cNvPr id="5" name="Footer Placeholder 4"/>
          <p:cNvSpPr>
            <a:spLocks noGrp="1"/>
          </p:cNvSpPr>
          <p:nvPr>
            <p:ph type="ftr" sz="quarter" idx="11"/>
          </p:nvPr>
        </p:nvSpPr>
        <p:spPr/>
        <p:txBody>
          <a:bodyPr/>
          <a:lstStyle/>
          <a:p>
            <a:r>
              <a:rPr lang="en-US"/>
              <a:t>AXP Internal</a:t>
            </a:r>
          </a:p>
        </p:txBody>
      </p:sp>
      <p:sp>
        <p:nvSpPr>
          <p:cNvPr id="6" name="Slide Number Placeholder 5"/>
          <p:cNvSpPr>
            <a:spLocks noGrp="1"/>
          </p:cNvSpPr>
          <p:nvPr>
            <p:ph type="sldNum" sz="quarter" idx="12"/>
          </p:nvPr>
        </p:nvSpPr>
        <p:spPr/>
        <p:txBody>
          <a:bodyPr/>
          <a:lstStyle/>
          <a:p>
            <a:fld id="{71AAF7F8-A0DC-4338-9DBF-82216E31211B}" type="slidenum">
              <a:rPr lang="en-US" smtClean="0"/>
              <a:t>3</a:t>
            </a:fld>
            <a:endParaRPr lang="en-US"/>
          </a:p>
        </p:txBody>
      </p:sp>
    </p:spTree>
    <p:extLst>
      <p:ext uri="{BB962C8B-B14F-4D97-AF65-F5344CB8AC3E}">
        <p14:creationId xmlns:p14="http://schemas.microsoft.com/office/powerpoint/2010/main" val="2251970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REDUCES 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3"/>
              </a:rPr>
              <a:t>In a study at the University of Sussex</a:t>
            </a:r>
            <a:r>
              <a:rPr lang="en-US" sz="1200" b="0" i="0" kern="1200" dirty="0">
                <a:solidFill>
                  <a:schemeClr val="tx1"/>
                </a:solidFill>
                <a:effectLst/>
                <a:latin typeface="+mn-lt"/>
                <a:ea typeface="+mn-ea"/>
                <a:cs typeface="+mn-cs"/>
              </a:rPr>
              <a:t>, they found that reading only for 6 minutes will already slow down your heart rate and relax your muscles. Reading before bed is said to put your brain in a relaxed state and help you to fall asleep easily. In </a:t>
            </a:r>
            <a:r>
              <a:rPr lang="en-US" sz="1200" b="0" i="0" u="none" strike="noStrike" kern="1200" dirty="0">
                <a:solidFill>
                  <a:schemeClr val="tx1"/>
                </a:solidFill>
                <a:effectLst/>
                <a:latin typeface="+mn-lt"/>
                <a:ea typeface="+mn-ea"/>
                <a:cs typeface="+mn-cs"/>
                <a:hlinkClick r:id="rId3"/>
              </a:rPr>
              <a:t>a study at the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DECREASES MENTAL DECLINE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study showed that depressed patients that were read stories </a:t>
            </a:r>
            <a:r>
              <a:rPr lang="en-US" dirty="0" err="1"/>
              <a:t>aloudshowed</a:t>
            </a:r>
            <a:r>
              <a:rPr lang="en-US" dirty="0"/>
              <a:t> positive improvement in their mental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BRAIN FOOD</a:t>
            </a:r>
          </a:p>
          <a:p>
            <a:r>
              <a:rPr lang="en-US" dirty="0"/>
              <a:t>When you read you have to remember many characters, plots, lessons etc. In this process new synapses/neural pathways are being created and strengthened therefore memory and recall abilities are improved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study participants read 30 pages of a book and had their brains scanned the next morning. Results showed increased connectivity in left temporal cortex - associated with language and intelligence. Literally stories</a:t>
            </a:r>
            <a:r>
              <a:rPr lang="en-US" sz="1200" kern="1200" dirty="0">
                <a:solidFill>
                  <a:schemeClr val="tx1"/>
                </a:solidFill>
                <a:effectLst/>
                <a:latin typeface="+mn-lt"/>
                <a:ea typeface="+mn-ea"/>
                <a:cs typeface="+mn-cs"/>
              </a:rPr>
              <a:t> stay with us. </a:t>
            </a:r>
          </a:p>
          <a:p>
            <a:endParaRPr lang="en-US" dirty="0"/>
          </a:p>
        </p:txBody>
      </p:sp>
      <p:sp>
        <p:nvSpPr>
          <p:cNvPr id="4" name="Date Placeholder 3"/>
          <p:cNvSpPr>
            <a:spLocks noGrp="1"/>
          </p:cNvSpPr>
          <p:nvPr>
            <p:ph type="dt" idx="10"/>
          </p:nvPr>
        </p:nvSpPr>
        <p:spPr/>
        <p:txBody>
          <a:bodyPr/>
          <a:lstStyle/>
          <a:p>
            <a:fld id="{69CEDBFB-EEF5-4E15-88AE-0A6C997C29A8}" type="datetime5">
              <a:rPr lang="en-US" smtClean="0"/>
              <a:t>16-Jan-21</a:t>
            </a:fld>
            <a:endParaRPr lang="en-US"/>
          </a:p>
        </p:txBody>
      </p:sp>
      <p:sp>
        <p:nvSpPr>
          <p:cNvPr id="5" name="Footer Placeholder 4"/>
          <p:cNvSpPr>
            <a:spLocks noGrp="1"/>
          </p:cNvSpPr>
          <p:nvPr>
            <p:ph type="ftr" sz="quarter" idx="11"/>
          </p:nvPr>
        </p:nvSpPr>
        <p:spPr/>
        <p:txBody>
          <a:bodyPr/>
          <a:lstStyle/>
          <a:p>
            <a:r>
              <a:rPr lang="en-US"/>
              <a:t>AXP Internal</a:t>
            </a:r>
          </a:p>
        </p:txBody>
      </p:sp>
      <p:sp>
        <p:nvSpPr>
          <p:cNvPr id="6" name="Slide Number Placeholder 5"/>
          <p:cNvSpPr>
            <a:spLocks noGrp="1"/>
          </p:cNvSpPr>
          <p:nvPr>
            <p:ph type="sldNum" sz="quarter" idx="12"/>
          </p:nvPr>
        </p:nvSpPr>
        <p:spPr/>
        <p:txBody>
          <a:bodyPr/>
          <a:lstStyle/>
          <a:p>
            <a:fld id="{71AAF7F8-A0DC-4338-9DBF-82216E31211B}" type="slidenum">
              <a:rPr lang="en-US" smtClean="0"/>
              <a:t>4</a:t>
            </a:fld>
            <a:endParaRPr lang="en-US"/>
          </a:p>
        </p:txBody>
      </p:sp>
    </p:spTree>
    <p:extLst>
      <p:ext uri="{BB962C8B-B14F-4D97-AF65-F5344CB8AC3E}">
        <p14:creationId xmlns:p14="http://schemas.microsoft.com/office/powerpoint/2010/main" val="589864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IMPROVES WRITING</a:t>
            </a:r>
          </a:p>
          <a:p>
            <a:r>
              <a:rPr lang="en-US" dirty="0"/>
              <a:t>When you read you subconsciously absorb good writing structure, expand your vocabulary, you see what a good story looks like and that translates to your writing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NURTURES YOUR CREATIVITY</a:t>
            </a:r>
          </a:p>
          <a:p>
            <a:r>
              <a:rPr lang="en-US" sz="1200" kern="1200" dirty="0">
                <a:solidFill>
                  <a:schemeClr val="tx1"/>
                </a:solidFill>
                <a:effectLst/>
                <a:latin typeface="+mn-lt"/>
                <a:ea typeface="+mn-ea"/>
                <a:cs typeface="+mn-cs"/>
              </a:rPr>
              <a:t>Neuroscientists at Emory University * found that reading fiction could improve the reader's imagination in a way that is similar to muscle memory** in sports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READING INSPIRES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Ideas, concepts, adventures, lessons, emotions. Takes you to a different world and can refresh your mind</a:t>
            </a:r>
          </a:p>
          <a:p>
            <a:endParaRPr lang="en-US" dirty="0"/>
          </a:p>
          <a:p>
            <a:r>
              <a:rPr lang="en-US" dirty="0">
                <a:hlinkClick r:id="rId3"/>
              </a:rPr>
              <a:t>https://thatistheday.com/reading-will-inspire-creativity/</a:t>
            </a:r>
            <a:endParaRPr lang="en-US" dirty="0"/>
          </a:p>
        </p:txBody>
      </p:sp>
      <p:sp>
        <p:nvSpPr>
          <p:cNvPr id="4" name="Date Placeholder 3"/>
          <p:cNvSpPr>
            <a:spLocks noGrp="1"/>
          </p:cNvSpPr>
          <p:nvPr>
            <p:ph type="dt" idx="10"/>
          </p:nvPr>
        </p:nvSpPr>
        <p:spPr/>
        <p:txBody>
          <a:bodyPr/>
          <a:lstStyle/>
          <a:p>
            <a:fld id="{69CEDBFB-EEF5-4E15-88AE-0A6C997C29A8}" type="datetime5">
              <a:rPr lang="en-US" smtClean="0"/>
              <a:t>16-Jan-21</a:t>
            </a:fld>
            <a:endParaRPr lang="en-US"/>
          </a:p>
        </p:txBody>
      </p:sp>
      <p:sp>
        <p:nvSpPr>
          <p:cNvPr id="5" name="Footer Placeholder 4"/>
          <p:cNvSpPr>
            <a:spLocks noGrp="1"/>
          </p:cNvSpPr>
          <p:nvPr>
            <p:ph type="ftr" sz="quarter" idx="11"/>
          </p:nvPr>
        </p:nvSpPr>
        <p:spPr/>
        <p:txBody>
          <a:bodyPr/>
          <a:lstStyle/>
          <a:p>
            <a:r>
              <a:rPr lang="en-US"/>
              <a:t>AXP Internal</a:t>
            </a:r>
          </a:p>
        </p:txBody>
      </p:sp>
      <p:sp>
        <p:nvSpPr>
          <p:cNvPr id="6" name="Slide Number Placeholder 5"/>
          <p:cNvSpPr>
            <a:spLocks noGrp="1"/>
          </p:cNvSpPr>
          <p:nvPr>
            <p:ph type="sldNum" sz="quarter" idx="12"/>
          </p:nvPr>
        </p:nvSpPr>
        <p:spPr/>
        <p:txBody>
          <a:bodyPr/>
          <a:lstStyle/>
          <a:p>
            <a:fld id="{71AAF7F8-A0DC-4338-9DBF-82216E31211B}" type="slidenum">
              <a:rPr lang="en-US" smtClean="0"/>
              <a:t>5</a:t>
            </a:fld>
            <a:endParaRPr lang="en-US"/>
          </a:p>
        </p:txBody>
      </p:sp>
    </p:spTree>
    <p:extLst>
      <p:ext uri="{BB962C8B-B14F-4D97-AF65-F5344CB8AC3E}">
        <p14:creationId xmlns:p14="http://schemas.microsoft.com/office/powerpoint/2010/main" val="205388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huge benefit of reading fiction especially is the ability to put yourself in someone else’s shoes.</a:t>
            </a:r>
          </a:p>
          <a:p>
            <a:r>
              <a:rPr lang="en-US" dirty="0"/>
              <a:t>Theory of mind – understanding that people have mental states different from your own </a:t>
            </a:r>
            <a:r>
              <a:rPr lang="en-US" dirty="0" err="1"/>
              <a:t>i.e.beliefs</a:t>
            </a:r>
            <a:r>
              <a:rPr lang="en-US" dirty="0"/>
              <a:t>, knowledge, emotions</a:t>
            </a:r>
            <a:endParaRPr lang="en-US" sz="1200" b="0" i="0" kern="1200" dirty="0">
              <a:solidFill>
                <a:schemeClr val="tx1"/>
              </a:solidFill>
              <a:effectLst/>
              <a:latin typeface="+mn-lt"/>
              <a:ea typeface="+mn-ea"/>
              <a:cs typeface="+mn-cs"/>
            </a:endParaRPr>
          </a:p>
          <a:p>
            <a:endParaRPr lang="en-US" dirty="0"/>
          </a:p>
          <a:p>
            <a:r>
              <a:rPr lang="en-US" b="1" dirty="0"/>
              <a:t>The pen experiment</a:t>
            </a:r>
          </a:p>
          <a:p>
            <a:r>
              <a:rPr lang="en-US" sz="1200" b="0" i="0" kern="1200" dirty="0">
                <a:solidFill>
                  <a:schemeClr val="tx1"/>
                </a:solidFill>
                <a:effectLst/>
                <a:latin typeface="+mn-lt"/>
                <a:ea typeface="+mn-ea"/>
                <a:cs typeface="+mn-cs"/>
              </a:rPr>
              <a:t>Popular research method where you “accidentally” drop a bunch of pens on the floor and then see who offers to help you gather them up. Before the pen-drop took place participants were given a mood questionnaire with some questions measuring empathy. Then they read a short story and answered a series of questions about how much the story emotionally moved them</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The results: </a:t>
            </a:r>
            <a:r>
              <a:rPr lang="en-US" sz="1200" b="1" i="0" kern="1200" dirty="0">
                <a:solidFill>
                  <a:schemeClr val="tx1"/>
                </a:solidFill>
                <a:effectLst/>
                <a:latin typeface="+mn-lt"/>
                <a:ea typeface="+mn-ea"/>
                <a:cs typeface="+mn-cs"/>
                <a:hlinkClick r:id="rId3"/>
              </a:rPr>
              <a:t>the people who felt the most transported by the story and expressed the most empathy for the characters were more likely to help retrieve the pens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Taking into account the people’s scores for empathy and researchers found that, regardless, those who were most transported by the story behaved more kindly.</a:t>
            </a:r>
          </a:p>
          <a:p>
            <a:endParaRPr lang="en-US" dirty="0"/>
          </a:p>
          <a:p>
            <a:r>
              <a:rPr lang="en-US" dirty="0">
                <a:hlinkClick r:id="rId4"/>
              </a:rPr>
              <a:t>https://www.bbc.com/future/article/20190523-does-reading-fiction-make-us-better-people</a:t>
            </a:r>
            <a:endParaRPr lang="en-US" dirty="0"/>
          </a:p>
        </p:txBody>
      </p:sp>
      <p:sp>
        <p:nvSpPr>
          <p:cNvPr id="4" name="Date Placeholder 3"/>
          <p:cNvSpPr>
            <a:spLocks noGrp="1"/>
          </p:cNvSpPr>
          <p:nvPr>
            <p:ph type="dt" idx="10"/>
          </p:nvPr>
        </p:nvSpPr>
        <p:spPr/>
        <p:txBody>
          <a:bodyPr/>
          <a:lstStyle/>
          <a:p>
            <a:fld id="{69CEDBFB-EEF5-4E15-88AE-0A6C997C29A8}" type="datetime5">
              <a:rPr lang="en-US" smtClean="0"/>
              <a:t>16-Jan-21</a:t>
            </a:fld>
            <a:endParaRPr lang="en-US"/>
          </a:p>
        </p:txBody>
      </p:sp>
      <p:sp>
        <p:nvSpPr>
          <p:cNvPr id="5" name="Footer Placeholder 4"/>
          <p:cNvSpPr>
            <a:spLocks noGrp="1"/>
          </p:cNvSpPr>
          <p:nvPr>
            <p:ph type="ftr" sz="quarter" idx="11"/>
          </p:nvPr>
        </p:nvSpPr>
        <p:spPr/>
        <p:txBody>
          <a:bodyPr/>
          <a:lstStyle/>
          <a:p>
            <a:r>
              <a:rPr lang="en-US"/>
              <a:t>AXP Internal</a:t>
            </a:r>
          </a:p>
        </p:txBody>
      </p:sp>
      <p:sp>
        <p:nvSpPr>
          <p:cNvPr id="6" name="Slide Number Placeholder 5"/>
          <p:cNvSpPr>
            <a:spLocks noGrp="1"/>
          </p:cNvSpPr>
          <p:nvPr>
            <p:ph type="sldNum" sz="quarter" idx="12"/>
          </p:nvPr>
        </p:nvSpPr>
        <p:spPr/>
        <p:txBody>
          <a:bodyPr/>
          <a:lstStyle/>
          <a:p>
            <a:fld id="{71AAF7F8-A0DC-4338-9DBF-82216E31211B}" type="slidenum">
              <a:rPr lang="en-US" smtClean="0"/>
              <a:t>6</a:t>
            </a:fld>
            <a:endParaRPr lang="en-US"/>
          </a:p>
        </p:txBody>
      </p:sp>
    </p:spTree>
    <p:extLst>
      <p:ext uri="{BB962C8B-B14F-4D97-AF65-F5344CB8AC3E}">
        <p14:creationId xmlns:p14="http://schemas.microsoft.com/office/powerpoint/2010/main" val="48335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all honesty, not because I’m trying to prove my own point, I truly believe that reading strengthens your mind, makes you a better storyteller, and an overall better more understanding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now looking back at these books I read this year, they have become my biggest inspirations, teachers and companions. Researchers have found that  those who read about characters doing something are more likely to do that activity IRL.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when I told you about earlier and what books did for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Sapiens taught me the importance of knowledge and ignorance and how our storytelling has created society and  cultures and how we literally need each other to cooperate and survive.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creator of Nike, Phil Knight, in Shoe Dog taught me that we grow or we die and the most important race you will run is against yourself. I’ve been inspired to run the 10k that I’ll be running in 2 weeks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Elizabeth Gilbert in Eat Pray Love taught me about the courage to embark on a personal journey to find yourself – I solo travelled for the first time last month and travelled to 9 countries in 3 weeks.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I’d like to finish off with a quote from popular show, Game of Thrones.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 goes" </a:t>
            </a:r>
            <a:r>
              <a:rPr lang="en-US" sz="1200" b="1" i="0" kern="1200" dirty="0">
                <a:solidFill>
                  <a:schemeClr val="tx1"/>
                </a:solidFill>
                <a:effectLst/>
                <a:latin typeface="+mn-lt"/>
                <a:ea typeface="+mn-ea"/>
                <a:cs typeface="+mn-cs"/>
              </a:rPr>
              <a:t>A reader lives a thousand lives</a:t>
            </a:r>
            <a:r>
              <a:rPr lang="en-US" sz="1200" b="0" i="0" kern="1200" dirty="0">
                <a:solidFill>
                  <a:schemeClr val="tx1"/>
                </a:solidFill>
                <a:effectLst/>
                <a:latin typeface="+mn-lt"/>
                <a:ea typeface="+mn-ea"/>
                <a:cs typeface="+mn-cs"/>
              </a:rPr>
              <a:t> before [they] die. The man who never reads </a:t>
            </a:r>
            <a:r>
              <a:rPr lang="en-US" sz="1200" b="1" i="0" kern="1200" dirty="0">
                <a:solidFill>
                  <a:schemeClr val="tx1"/>
                </a:solidFill>
                <a:effectLst/>
                <a:latin typeface="+mn-lt"/>
                <a:ea typeface="+mn-ea"/>
                <a:cs typeface="+mn-cs"/>
              </a:rPr>
              <a:t>lives only one </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0"/>
          </p:nvPr>
        </p:nvSpPr>
        <p:spPr/>
        <p:txBody>
          <a:bodyPr/>
          <a:lstStyle/>
          <a:p>
            <a:fld id="{69CEDBFB-EEF5-4E15-88AE-0A6C997C29A8}" type="datetime5">
              <a:rPr lang="en-US" smtClean="0"/>
              <a:t>16-Jan-21</a:t>
            </a:fld>
            <a:endParaRPr lang="en-US"/>
          </a:p>
        </p:txBody>
      </p:sp>
      <p:sp>
        <p:nvSpPr>
          <p:cNvPr id="5" name="Footer Placeholder 4"/>
          <p:cNvSpPr>
            <a:spLocks noGrp="1"/>
          </p:cNvSpPr>
          <p:nvPr>
            <p:ph type="ftr" sz="quarter" idx="11"/>
          </p:nvPr>
        </p:nvSpPr>
        <p:spPr/>
        <p:txBody>
          <a:bodyPr/>
          <a:lstStyle/>
          <a:p>
            <a:r>
              <a:rPr lang="en-US"/>
              <a:t>AXP Internal</a:t>
            </a:r>
          </a:p>
        </p:txBody>
      </p:sp>
      <p:sp>
        <p:nvSpPr>
          <p:cNvPr id="6" name="Slide Number Placeholder 5"/>
          <p:cNvSpPr>
            <a:spLocks noGrp="1"/>
          </p:cNvSpPr>
          <p:nvPr>
            <p:ph type="sldNum" sz="quarter" idx="12"/>
          </p:nvPr>
        </p:nvSpPr>
        <p:spPr/>
        <p:txBody>
          <a:bodyPr/>
          <a:lstStyle/>
          <a:p>
            <a:fld id="{71AAF7F8-A0DC-4338-9DBF-82216E31211B}" type="slidenum">
              <a:rPr lang="en-US" smtClean="0"/>
              <a:t>7</a:t>
            </a:fld>
            <a:endParaRPr lang="en-US"/>
          </a:p>
        </p:txBody>
      </p:sp>
    </p:spTree>
    <p:extLst>
      <p:ext uri="{BB962C8B-B14F-4D97-AF65-F5344CB8AC3E}">
        <p14:creationId xmlns:p14="http://schemas.microsoft.com/office/powerpoint/2010/main" val="1295638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23F57-E6FE-40EC-B135-26CDA6635E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90FDA2-B70F-447C-B088-08C4973377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F41EEF-4905-48C1-ACBC-BB1A83E4322D}"/>
              </a:ext>
            </a:extLst>
          </p:cNvPr>
          <p:cNvSpPr>
            <a:spLocks noGrp="1"/>
          </p:cNvSpPr>
          <p:nvPr>
            <p:ph type="dt" sz="half" idx="10"/>
          </p:nvPr>
        </p:nvSpPr>
        <p:spPr/>
        <p:txBody>
          <a:bodyPr/>
          <a:lstStyle/>
          <a:p>
            <a:fld id="{2F6BF8D0-DEBE-4D03-B2CC-08660D1BA9BB}" type="datetimeFigureOut">
              <a:rPr lang="en-US" smtClean="0"/>
              <a:t>1/16/2021</a:t>
            </a:fld>
            <a:endParaRPr lang="en-US"/>
          </a:p>
        </p:txBody>
      </p:sp>
      <p:sp>
        <p:nvSpPr>
          <p:cNvPr id="6" name="Slide Number Placeholder 5">
            <a:extLst>
              <a:ext uri="{FF2B5EF4-FFF2-40B4-BE49-F238E27FC236}">
                <a16:creationId xmlns:a16="http://schemas.microsoft.com/office/drawing/2014/main" id="{7C97497C-43E3-4A32-9D85-4D80255214DC}"/>
              </a:ext>
            </a:extLst>
          </p:cNvPr>
          <p:cNvSpPr>
            <a:spLocks noGrp="1"/>
          </p:cNvSpPr>
          <p:nvPr>
            <p:ph type="sldNum" sz="quarter" idx="12"/>
          </p:nvPr>
        </p:nvSpPr>
        <p:spPr/>
        <p:txBody>
          <a:bodyPr/>
          <a:lstStyle/>
          <a:p>
            <a:fld id="{B8893C23-B39D-4E3A-9522-2AB637591BC2}" type="slidenum">
              <a:rPr lang="en-US" smtClean="0"/>
              <a:t>‹#›</a:t>
            </a:fld>
            <a:endParaRPr lang="en-US"/>
          </a:p>
        </p:txBody>
      </p:sp>
    </p:spTree>
    <p:extLst>
      <p:ext uri="{BB962C8B-B14F-4D97-AF65-F5344CB8AC3E}">
        <p14:creationId xmlns:p14="http://schemas.microsoft.com/office/powerpoint/2010/main" val="2542621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0F2EE-0F0E-4848-91B1-E6181A3025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EBBF38-2C53-46A2-8721-0654945B8E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07D764-637A-4F4E-B12B-A58C25308A2B}"/>
              </a:ext>
            </a:extLst>
          </p:cNvPr>
          <p:cNvSpPr>
            <a:spLocks noGrp="1"/>
          </p:cNvSpPr>
          <p:nvPr>
            <p:ph type="dt" sz="half" idx="10"/>
          </p:nvPr>
        </p:nvSpPr>
        <p:spPr/>
        <p:txBody>
          <a:bodyPr/>
          <a:lstStyle/>
          <a:p>
            <a:fld id="{2F6BF8D0-DEBE-4D03-B2CC-08660D1BA9BB}" type="datetimeFigureOut">
              <a:rPr lang="en-US" smtClean="0"/>
              <a:t>1/16/2021</a:t>
            </a:fld>
            <a:endParaRPr lang="en-US"/>
          </a:p>
        </p:txBody>
      </p:sp>
      <p:sp>
        <p:nvSpPr>
          <p:cNvPr id="5" name="Footer Placeholder 4">
            <a:extLst>
              <a:ext uri="{FF2B5EF4-FFF2-40B4-BE49-F238E27FC236}">
                <a16:creationId xmlns:a16="http://schemas.microsoft.com/office/drawing/2014/main" id="{C7435764-F5A0-40F4-9B43-D3ED35941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38CEE-0034-40A3-9DE9-2F191BFD2F6C}"/>
              </a:ext>
            </a:extLst>
          </p:cNvPr>
          <p:cNvSpPr>
            <a:spLocks noGrp="1"/>
          </p:cNvSpPr>
          <p:nvPr>
            <p:ph type="sldNum" sz="quarter" idx="12"/>
          </p:nvPr>
        </p:nvSpPr>
        <p:spPr/>
        <p:txBody>
          <a:bodyPr/>
          <a:lstStyle/>
          <a:p>
            <a:fld id="{B8893C23-B39D-4E3A-9522-2AB637591BC2}" type="slidenum">
              <a:rPr lang="en-US" smtClean="0"/>
              <a:t>‹#›</a:t>
            </a:fld>
            <a:endParaRPr lang="en-US"/>
          </a:p>
        </p:txBody>
      </p:sp>
    </p:spTree>
    <p:extLst>
      <p:ext uri="{BB962C8B-B14F-4D97-AF65-F5344CB8AC3E}">
        <p14:creationId xmlns:p14="http://schemas.microsoft.com/office/powerpoint/2010/main" val="2777550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A9C9D7-8E78-4391-BC6B-37795A8EAB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A13708-8570-460D-90F6-EF0EAC8A2FE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3F5B1-4364-4003-9BB9-6B932176D08C}"/>
              </a:ext>
            </a:extLst>
          </p:cNvPr>
          <p:cNvSpPr>
            <a:spLocks noGrp="1"/>
          </p:cNvSpPr>
          <p:nvPr>
            <p:ph type="dt" sz="half" idx="10"/>
          </p:nvPr>
        </p:nvSpPr>
        <p:spPr/>
        <p:txBody>
          <a:bodyPr/>
          <a:lstStyle/>
          <a:p>
            <a:fld id="{2F6BF8D0-DEBE-4D03-B2CC-08660D1BA9BB}" type="datetimeFigureOut">
              <a:rPr lang="en-US" smtClean="0"/>
              <a:t>1/16/2021</a:t>
            </a:fld>
            <a:endParaRPr lang="en-US"/>
          </a:p>
        </p:txBody>
      </p:sp>
      <p:sp>
        <p:nvSpPr>
          <p:cNvPr id="5" name="Footer Placeholder 4">
            <a:extLst>
              <a:ext uri="{FF2B5EF4-FFF2-40B4-BE49-F238E27FC236}">
                <a16:creationId xmlns:a16="http://schemas.microsoft.com/office/drawing/2014/main" id="{DCEE566F-5AC1-40A4-8F5C-E97DE4803C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C53DF-A8B4-4E4A-A9C0-1AE33F4A2CF4}"/>
              </a:ext>
            </a:extLst>
          </p:cNvPr>
          <p:cNvSpPr>
            <a:spLocks noGrp="1"/>
          </p:cNvSpPr>
          <p:nvPr>
            <p:ph type="sldNum" sz="quarter" idx="12"/>
          </p:nvPr>
        </p:nvSpPr>
        <p:spPr/>
        <p:txBody>
          <a:bodyPr/>
          <a:lstStyle/>
          <a:p>
            <a:fld id="{B8893C23-B39D-4E3A-9522-2AB637591BC2}" type="slidenum">
              <a:rPr lang="en-US" smtClean="0"/>
              <a:t>‹#›</a:t>
            </a:fld>
            <a:endParaRPr lang="en-US"/>
          </a:p>
        </p:txBody>
      </p:sp>
    </p:spTree>
    <p:extLst>
      <p:ext uri="{BB962C8B-B14F-4D97-AF65-F5344CB8AC3E}">
        <p14:creationId xmlns:p14="http://schemas.microsoft.com/office/powerpoint/2010/main" val="1778833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E8C5-4829-4D80-A2C6-D13B622905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F03F1F-A403-48BE-9DA2-DFE036B330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F7DBC-5A11-4913-8727-0354BB1C1F1C}"/>
              </a:ext>
            </a:extLst>
          </p:cNvPr>
          <p:cNvSpPr>
            <a:spLocks noGrp="1"/>
          </p:cNvSpPr>
          <p:nvPr>
            <p:ph type="dt" sz="half" idx="10"/>
          </p:nvPr>
        </p:nvSpPr>
        <p:spPr/>
        <p:txBody>
          <a:bodyPr/>
          <a:lstStyle/>
          <a:p>
            <a:fld id="{2F6BF8D0-DEBE-4D03-B2CC-08660D1BA9BB}" type="datetimeFigureOut">
              <a:rPr lang="en-US" smtClean="0"/>
              <a:t>1/16/2021</a:t>
            </a:fld>
            <a:endParaRPr lang="en-US"/>
          </a:p>
        </p:txBody>
      </p:sp>
      <p:sp>
        <p:nvSpPr>
          <p:cNvPr id="5" name="Footer Placeholder 4">
            <a:extLst>
              <a:ext uri="{FF2B5EF4-FFF2-40B4-BE49-F238E27FC236}">
                <a16:creationId xmlns:a16="http://schemas.microsoft.com/office/drawing/2014/main" id="{E995098D-A57A-4AF2-BED3-5BC5D8983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4ED60-16A0-4EC0-B74F-BB84FEC8307D}"/>
              </a:ext>
            </a:extLst>
          </p:cNvPr>
          <p:cNvSpPr>
            <a:spLocks noGrp="1"/>
          </p:cNvSpPr>
          <p:nvPr>
            <p:ph type="sldNum" sz="quarter" idx="12"/>
          </p:nvPr>
        </p:nvSpPr>
        <p:spPr/>
        <p:txBody>
          <a:bodyPr/>
          <a:lstStyle/>
          <a:p>
            <a:fld id="{B8893C23-B39D-4E3A-9522-2AB637591BC2}" type="slidenum">
              <a:rPr lang="en-US" smtClean="0"/>
              <a:t>‹#›</a:t>
            </a:fld>
            <a:endParaRPr lang="en-US"/>
          </a:p>
        </p:txBody>
      </p:sp>
    </p:spTree>
    <p:extLst>
      <p:ext uri="{BB962C8B-B14F-4D97-AF65-F5344CB8AC3E}">
        <p14:creationId xmlns:p14="http://schemas.microsoft.com/office/powerpoint/2010/main" val="85943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DFD5A-54C4-4644-894B-09095A5F49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72C80C-8850-4941-8E83-88C2A1EAF7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6F7572-49A1-429F-B68D-3A422AB0D5CC}"/>
              </a:ext>
            </a:extLst>
          </p:cNvPr>
          <p:cNvSpPr>
            <a:spLocks noGrp="1"/>
          </p:cNvSpPr>
          <p:nvPr>
            <p:ph type="dt" sz="half" idx="10"/>
          </p:nvPr>
        </p:nvSpPr>
        <p:spPr/>
        <p:txBody>
          <a:bodyPr/>
          <a:lstStyle/>
          <a:p>
            <a:fld id="{2F6BF8D0-DEBE-4D03-B2CC-08660D1BA9BB}" type="datetimeFigureOut">
              <a:rPr lang="en-US" smtClean="0"/>
              <a:t>1/16/2021</a:t>
            </a:fld>
            <a:endParaRPr lang="en-US"/>
          </a:p>
        </p:txBody>
      </p:sp>
      <p:sp>
        <p:nvSpPr>
          <p:cNvPr id="5" name="Footer Placeholder 4">
            <a:extLst>
              <a:ext uri="{FF2B5EF4-FFF2-40B4-BE49-F238E27FC236}">
                <a16:creationId xmlns:a16="http://schemas.microsoft.com/office/drawing/2014/main" id="{DB3D1B5D-0224-446B-A8F6-CD4FBC9F8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EDF47-FC55-4A04-A930-613004C37CAE}"/>
              </a:ext>
            </a:extLst>
          </p:cNvPr>
          <p:cNvSpPr>
            <a:spLocks noGrp="1"/>
          </p:cNvSpPr>
          <p:nvPr>
            <p:ph type="sldNum" sz="quarter" idx="12"/>
          </p:nvPr>
        </p:nvSpPr>
        <p:spPr/>
        <p:txBody>
          <a:bodyPr/>
          <a:lstStyle/>
          <a:p>
            <a:fld id="{B8893C23-B39D-4E3A-9522-2AB637591BC2}" type="slidenum">
              <a:rPr lang="en-US" smtClean="0"/>
              <a:t>‹#›</a:t>
            </a:fld>
            <a:endParaRPr lang="en-US"/>
          </a:p>
        </p:txBody>
      </p:sp>
    </p:spTree>
    <p:extLst>
      <p:ext uri="{BB962C8B-B14F-4D97-AF65-F5344CB8AC3E}">
        <p14:creationId xmlns:p14="http://schemas.microsoft.com/office/powerpoint/2010/main" val="332263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279A-4C7A-42E8-8203-272C97592A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44A9DF-C85D-40CC-8F30-648D196D35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FAEF15-D5BD-4347-A7A0-0BF6A928A5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C7E627-554C-4749-8990-82999F93DBE2}"/>
              </a:ext>
            </a:extLst>
          </p:cNvPr>
          <p:cNvSpPr>
            <a:spLocks noGrp="1"/>
          </p:cNvSpPr>
          <p:nvPr>
            <p:ph type="dt" sz="half" idx="10"/>
          </p:nvPr>
        </p:nvSpPr>
        <p:spPr/>
        <p:txBody>
          <a:bodyPr/>
          <a:lstStyle/>
          <a:p>
            <a:fld id="{2F6BF8D0-DEBE-4D03-B2CC-08660D1BA9BB}" type="datetimeFigureOut">
              <a:rPr lang="en-US" smtClean="0"/>
              <a:t>1/16/2021</a:t>
            </a:fld>
            <a:endParaRPr lang="en-US"/>
          </a:p>
        </p:txBody>
      </p:sp>
      <p:sp>
        <p:nvSpPr>
          <p:cNvPr id="6" name="Footer Placeholder 5">
            <a:extLst>
              <a:ext uri="{FF2B5EF4-FFF2-40B4-BE49-F238E27FC236}">
                <a16:creationId xmlns:a16="http://schemas.microsoft.com/office/drawing/2014/main" id="{DDB483C0-93D3-4CCE-8E26-A03F927294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FB8347-C443-49D3-B521-1FD05126BFBB}"/>
              </a:ext>
            </a:extLst>
          </p:cNvPr>
          <p:cNvSpPr>
            <a:spLocks noGrp="1"/>
          </p:cNvSpPr>
          <p:nvPr>
            <p:ph type="sldNum" sz="quarter" idx="12"/>
          </p:nvPr>
        </p:nvSpPr>
        <p:spPr/>
        <p:txBody>
          <a:bodyPr/>
          <a:lstStyle/>
          <a:p>
            <a:fld id="{B8893C23-B39D-4E3A-9522-2AB637591BC2}" type="slidenum">
              <a:rPr lang="en-US" smtClean="0"/>
              <a:t>‹#›</a:t>
            </a:fld>
            <a:endParaRPr lang="en-US"/>
          </a:p>
        </p:txBody>
      </p:sp>
    </p:spTree>
    <p:extLst>
      <p:ext uri="{BB962C8B-B14F-4D97-AF65-F5344CB8AC3E}">
        <p14:creationId xmlns:p14="http://schemas.microsoft.com/office/powerpoint/2010/main" val="402299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83DF-D97A-41C1-BAE8-0FBA426A02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B0A935-8D8B-4DC0-8EA1-DEB229E3C8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ABBC098-70F1-435D-9375-72433F8342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619437-FE25-46BD-9FF7-8304023C30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40E03A-E88A-41E5-9787-56DB76FFE8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0A9333-813D-4C93-B01E-70E7EE7E1A48}"/>
              </a:ext>
            </a:extLst>
          </p:cNvPr>
          <p:cNvSpPr>
            <a:spLocks noGrp="1"/>
          </p:cNvSpPr>
          <p:nvPr>
            <p:ph type="dt" sz="half" idx="10"/>
          </p:nvPr>
        </p:nvSpPr>
        <p:spPr/>
        <p:txBody>
          <a:bodyPr/>
          <a:lstStyle/>
          <a:p>
            <a:fld id="{2F6BF8D0-DEBE-4D03-B2CC-08660D1BA9BB}" type="datetimeFigureOut">
              <a:rPr lang="en-US" smtClean="0"/>
              <a:t>1/16/2021</a:t>
            </a:fld>
            <a:endParaRPr lang="en-US"/>
          </a:p>
        </p:txBody>
      </p:sp>
      <p:sp>
        <p:nvSpPr>
          <p:cNvPr id="8" name="Footer Placeholder 7">
            <a:extLst>
              <a:ext uri="{FF2B5EF4-FFF2-40B4-BE49-F238E27FC236}">
                <a16:creationId xmlns:a16="http://schemas.microsoft.com/office/drawing/2014/main" id="{EB7DB27E-3CFF-4020-A1EC-09E2A6487E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48A42A-84C7-41F0-AF27-510BB90F0068}"/>
              </a:ext>
            </a:extLst>
          </p:cNvPr>
          <p:cNvSpPr>
            <a:spLocks noGrp="1"/>
          </p:cNvSpPr>
          <p:nvPr>
            <p:ph type="sldNum" sz="quarter" idx="12"/>
          </p:nvPr>
        </p:nvSpPr>
        <p:spPr/>
        <p:txBody>
          <a:bodyPr/>
          <a:lstStyle/>
          <a:p>
            <a:fld id="{B8893C23-B39D-4E3A-9522-2AB637591BC2}" type="slidenum">
              <a:rPr lang="en-US" smtClean="0"/>
              <a:t>‹#›</a:t>
            </a:fld>
            <a:endParaRPr lang="en-US"/>
          </a:p>
        </p:txBody>
      </p:sp>
    </p:spTree>
    <p:extLst>
      <p:ext uri="{BB962C8B-B14F-4D97-AF65-F5344CB8AC3E}">
        <p14:creationId xmlns:p14="http://schemas.microsoft.com/office/powerpoint/2010/main" val="3849906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6906-690B-4D49-BA8A-732DC0FE7C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D47EC1-BB4B-44D6-836B-122AA454C905}"/>
              </a:ext>
            </a:extLst>
          </p:cNvPr>
          <p:cNvSpPr>
            <a:spLocks noGrp="1"/>
          </p:cNvSpPr>
          <p:nvPr>
            <p:ph type="dt" sz="half" idx="10"/>
          </p:nvPr>
        </p:nvSpPr>
        <p:spPr/>
        <p:txBody>
          <a:bodyPr/>
          <a:lstStyle/>
          <a:p>
            <a:fld id="{2F6BF8D0-DEBE-4D03-B2CC-08660D1BA9BB}" type="datetimeFigureOut">
              <a:rPr lang="en-US" smtClean="0"/>
              <a:t>1/16/2021</a:t>
            </a:fld>
            <a:endParaRPr lang="en-US"/>
          </a:p>
        </p:txBody>
      </p:sp>
      <p:sp>
        <p:nvSpPr>
          <p:cNvPr id="4" name="Footer Placeholder 3">
            <a:extLst>
              <a:ext uri="{FF2B5EF4-FFF2-40B4-BE49-F238E27FC236}">
                <a16:creationId xmlns:a16="http://schemas.microsoft.com/office/drawing/2014/main" id="{4157B2CB-BB72-4876-A105-BD75111FBD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9CEE05-6B57-4175-B7EA-8A716223A066}"/>
              </a:ext>
            </a:extLst>
          </p:cNvPr>
          <p:cNvSpPr>
            <a:spLocks noGrp="1"/>
          </p:cNvSpPr>
          <p:nvPr>
            <p:ph type="sldNum" sz="quarter" idx="12"/>
          </p:nvPr>
        </p:nvSpPr>
        <p:spPr/>
        <p:txBody>
          <a:bodyPr/>
          <a:lstStyle/>
          <a:p>
            <a:fld id="{B8893C23-B39D-4E3A-9522-2AB637591BC2}" type="slidenum">
              <a:rPr lang="en-US" smtClean="0"/>
              <a:t>‹#›</a:t>
            </a:fld>
            <a:endParaRPr lang="en-US"/>
          </a:p>
        </p:txBody>
      </p:sp>
    </p:spTree>
    <p:extLst>
      <p:ext uri="{BB962C8B-B14F-4D97-AF65-F5344CB8AC3E}">
        <p14:creationId xmlns:p14="http://schemas.microsoft.com/office/powerpoint/2010/main" val="98432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15101-AA8E-4987-A5DC-F889D43259F6}"/>
              </a:ext>
            </a:extLst>
          </p:cNvPr>
          <p:cNvSpPr>
            <a:spLocks noGrp="1"/>
          </p:cNvSpPr>
          <p:nvPr>
            <p:ph type="dt" sz="half" idx="10"/>
          </p:nvPr>
        </p:nvSpPr>
        <p:spPr/>
        <p:txBody>
          <a:bodyPr/>
          <a:lstStyle/>
          <a:p>
            <a:fld id="{2F6BF8D0-DEBE-4D03-B2CC-08660D1BA9BB}" type="datetimeFigureOut">
              <a:rPr lang="en-US" smtClean="0"/>
              <a:t>1/16/2021</a:t>
            </a:fld>
            <a:endParaRPr lang="en-US"/>
          </a:p>
        </p:txBody>
      </p:sp>
      <p:sp>
        <p:nvSpPr>
          <p:cNvPr id="3" name="Footer Placeholder 2">
            <a:extLst>
              <a:ext uri="{FF2B5EF4-FFF2-40B4-BE49-F238E27FC236}">
                <a16:creationId xmlns:a16="http://schemas.microsoft.com/office/drawing/2014/main" id="{1D11A2DA-F3D6-4410-A094-9A546F1C4A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E4088-CEEC-4BD8-BC63-CC883DE7C172}"/>
              </a:ext>
            </a:extLst>
          </p:cNvPr>
          <p:cNvSpPr>
            <a:spLocks noGrp="1"/>
          </p:cNvSpPr>
          <p:nvPr>
            <p:ph type="sldNum" sz="quarter" idx="12"/>
          </p:nvPr>
        </p:nvSpPr>
        <p:spPr/>
        <p:txBody>
          <a:bodyPr/>
          <a:lstStyle/>
          <a:p>
            <a:fld id="{B8893C23-B39D-4E3A-9522-2AB637591BC2}" type="slidenum">
              <a:rPr lang="en-US" smtClean="0"/>
              <a:t>‹#›</a:t>
            </a:fld>
            <a:endParaRPr lang="en-US"/>
          </a:p>
        </p:txBody>
      </p:sp>
    </p:spTree>
    <p:extLst>
      <p:ext uri="{BB962C8B-B14F-4D97-AF65-F5344CB8AC3E}">
        <p14:creationId xmlns:p14="http://schemas.microsoft.com/office/powerpoint/2010/main" val="114858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4FDED-4676-49B6-A817-B2D4D5CB7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D8103A-3F71-46D4-9422-452D057BE5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2F0E69-8CCB-4065-A039-2AEB0B338E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817858-E053-4425-97E1-A4B51B3CC75E}"/>
              </a:ext>
            </a:extLst>
          </p:cNvPr>
          <p:cNvSpPr>
            <a:spLocks noGrp="1"/>
          </p:cNvSpPr>
          <p:nvPr>
            <p:ph type="dt" sz="half" idx="10"/>
          </p:nvPr>
        </p:nvSpPr>
        <p:spPr/>
        <p:txBody>
          <a:bodyPr/>
          <a:lstStyle/>
          <a:p>
            <a:fld id="{2F6BF8D0-DEBE-4D03-B2CC-08660D1BA9BB}" type="datetimeFigureOut">
              <a:rPr lang="en-US" smtClean="0"/>
              <a:t>1/16/2021</a:t>
            </a:fld>
            <a:endParaRPr lang="en-US"/>
          </a:p>
        </p:txBody>
      </p:sp>
      <p:sp>
        <p:nvSpPr>
          <p:cNvPr id="6" name="Footer Placeholder 5">
            <a:extLst>
              <a:ext uri="{FF2B5EF4-FFF2-40B4-BE49-F238E27FC236}">
                <a16:creationId xmlns:a16="http://schemas.microsoft.com/office/drawing/2014/main" id="{6C21595F-9F26-455B-BEA2-DA18FBB572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F74EB9-25CD-41DF-9A34-D50049EDBD38}"/>
              </a:ext>
            </a:extLst>
          </p:cNvPr>
          <p:cNvSpPr>
            <a:spLocks noGrp="1"/>
          </p:cNvSpPr>
          <p:nvPr>
            <p:ph type="sldNum" sz="quarter" idx="12"/>
          </p:nvPr>
        </p:nvSpPr>
        <p:spPr/>
        <p:txBody>
          <a:bodyPr/>
          <a:lstStyle/>
          <a:p>
            <a:fld id="{B8893C23-B39D-4E3A-9522-2AB637591BC2}" type="slidenum">
              <a:rPr lang="en-US" smtClean="0"/>
              <a:t>‹#›</a:t>
            </a:fld>
            <a:endParaRPr lang="en-US"/>
          </a:p>
        </p:txBody>
      </p:sp>
    </p:spTree>
    <p:extLst>
      <p:ext uri="{BB962C8B-B14F-4D97-AF65-F5344CB8AC3E}">
        <p14:creationId xmlns:p14="http://schemas.microsoft.com/office/powerpoint/2010/main" val="3990032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FCCF5-A9E4-4BBF-9CCF-5F6F2580A2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365689-61F2-4049-B51D-E840A40AAE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0BF281-8EC5-425F-9477-668240BAF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29E713-980D-4FCD-B217-E7413098B9E2}"/>
              </a:ext>
            </a:extLst>
          </p:cNvPr>
          <p:cNvSpPr>
            <a:spLocks noGrp="1"/>
          </p:cNvSpPr>
          <p:nvPr>
            <p:ph type="dt" sz="half" idx="10"/>
          </p:nvPr>
        </p:nvSpPr>
        <p:spPr/>
        <p:txBody>
          <a:bodyPr/>
          <a:lstStyle/>
          <a:p>
            <a:fld id="{2F6BF8D0-DEBE-4D03-B2CC-08660D1BA9BB}" type="datetimeFigureOut">
              <a:rPr lang="en-US" smtClean="0"/>
              <a:t>1/16/2021</a:t>
            </a:fld>
            <a:endParaRPr lang="en-US"/>
          </a:p>
        </p:txBody>
      </p:sp>
      <p:sp>
        <p:nvSpPr>
          <p:cNvPr id="6" name="Footer Placeholder 5">
            <a:extLst>
              <a:ext uri="{FF2B5EF4-FFF2-40B4-BE49-F238E27FC236}">
                <a16:creationId xmlns:a16="http://schemas.microsoft.com/office/drawing/2014/main" id="{71E1408D-508A-4279-8627-B1ACA86981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605F1E-206E-469A-B866-F4E4B93784C2}"/>
              </a:ext>
            </a:extLst>
          </p:cNvPr>
          <p:cNvSpPr>
            <a:spLocks noGrp="1"/>
          </p:cNvSpPr>
          <p:nvPr>
            <p:ph type="sldNum" sz="quarter" idx="12"/>
          </p:nvPr>
        </p:nvSpPr>
        <p:spPr/>
        <p:txBody>
          <a:bodyPr/>
          <a:lstStyle/>
          <a:p>
            <a:fld id="{B8893C23-B39D-4E3A-9522-2AB637591BC2}" type="slidenum">
              <a:rPr lang="en-US" smtClean="0"/>
              <a:t>‹#›</a:t>
            </a:fld>
            <a:endParaRPr lang="en-US"/>
          </a:p>
        </p:txBody>
      </p:sp>
    </p:spTree>
    <p:extLst>
      <p:ext uri="{BB962C8B-B14F-4D97-AF65-F5344CB8AC3E}">
        <p14:creationId xmlns:p14="http://schemas.microsoft.com/office/powerpoint/2010/main" val="2270445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A8FC0C-37B2-45BB-866B-C619F26F0E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0040DD-ECD2-497D-8A8B-DBE15A5986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B9632-9E7C-4500-9012-FDE0EC7CA1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3C79F-CAA6-485F-9399-24FB09894D5E}" type="datetime5">
              <a:rPr lang="en-US" smtClean="0"/>
              <a:t>16-Jan-21</a:t>
            </a:fld>
            <a:endParaRPr lang="en-US"/>
          </a:p>
        </p:txBody>
      </p:sp>
      <p:sp>
        <p:nvSpPr>
          <p:cNvPr id="5" name="Footer Placeholder 4">
            <a:extLst>
              <a:ext uri="{FF2B5EF4-FFF2-40B4-BE49-F238E27FC236}">
                <a16:creationId xmlns:a16="http://schemas.microsoft.com/office/drawing/2014/main" id="{C07A6801-9149-4397-90C4-00E1BD7692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AXP Internal</a:t>
            </a:r>
          </a:p>
        </p:txBody>
      </p:sp>
      <p:sp>
        <p:nvSpPr>
          <p:cNvPr id="6" name="Slide Number Placeholder 5">
            <a:extLst>
              <a:ext uri="{FF2B5EF4-FFF2-40B4-BE49-F238E27FC236}">
                <a16:creationId xmlns:a16="http://schemas.microsoft.com/office/drawing/2014/main" id="{FBE67154-F8DD-40E4-9148-E17C090A8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93C23-B39D-4E3A-9522-2AB637591BC2}" type="slidenum">
              <a:rPr lang="en-US" smtClean="0"/>
              <a:t>‹#›</a:t>
            </a:fld>
            <a:endParaRPr lang="en-US"/>
          </a:p>
        </p:txBody>
      </p:sp>
    </p:spTree>
    <p:extLst>
      <p:ext uri="{BB962C8B-B14F-4D97-AF65-F5344CB8AC3E}">
        <p14:creationId xmlns:p14="http://schemas.microsoft.com/office/powerpoint/2010/main" val="160613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1683F2-6F01-447A-8CE5-6924F33E2804}"/>
              </a:ext>
            </a:extLst>
          </p:cNvPr>
          <p:cNvSpPr/>
          <p:nvPr/>
        </p:nvSpPr>
        <p:spPr>
          <a:xfrm>
            <a:off x="0" y="0"/>
            <a:ext cx="12192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8846C-F702-4559-B93F-E1C08E9C8324}"/>
              </a:ext>
            </a:extLst>
          </p:cNvPr>
          <p:cNvSpPr>
            <a:spLocks noGrp="1"/>
          </p:cNvSpPr>
          <p:nvPr>
            <p:ph type="ctrTitle"/>
          </p:nvPr>
        </p:nvSpPr>
        <p:spPr/>
        <p:txBody>
          <a:bodyPr/>
          <a:lstStyle/>
          <a:p>
            <a:r>
              <a:rPr lang="en-US" dirty="0">
                <a:latin typeface="BentonSans Black" panose="02000503030000020004" pitchFamily="2" charset="0"/>
              </a:rPr>
              <a:t>Why we need more readers in the world</a:t>
            </a:r>
          </a:p>
        </p:txBody>
      </p:sp>
      <p:sp>
        <p:nvSpPr>
          <p:cNvPr id="3" name="Subtitle 2">
            <a:extLst>
              <a:ext uri="{FF2B5EF4-FFF2-40B4-BE49-F238E27FC236}">
                <a16:creationId xmlns:a16="http://schemas.microsoft.com/office/drawing/2014/main" id="{EB432170-2988-460F-BAA1-7631493B61DB}"/>
              </a:ext>
            </a:extLst>
          </p:cNvPr>
          <p:cNvSpPr>
            <a:spLocks noGrp="1"/>
          </p:cNvSpPr>
          <p:nvPr>
            <p:ph type="subTitle" idx="1"/>
          </p:nvPr>
        </p:nvSpPr>
        <p:spPr/>
        <p:txBody>
          <a:bodyPr>
            <a:normAutofit/>
          </a:bodyPr>
          <a:lstStyle/>
          <a:p>
            <a:endParaRPr lang="en-US" sz="3200" dirty="0">
              <a:latin typeface="BentonSans Light" panose="02000503000000020004" pitchFamily="2" charset="0"/>
            </a:endParaRPr>
          </a:p>
        </p:txBody>
      </p:sp>
      <p:sp>
        <p:nvSpPr>
          <p:cNvPr id="4" name="Footer Placeholder 3">
            <a:extLst>
              <a:ext uri="{FF2B5EF4-FFF2-40B4-BE49-F238E27FC236}">
                <a16:creationId xmlns:a16="http://schemas.microsoft.com/office/drawing/2014/main" id="{30C19A5F-A270-4F96-BDAD-8A98E8B2396F}"/>
              </a:ext>
            </a:extLst>
          </p:cNvPr>
          <p:cNvSpPr>
            <a:spLocks noGrp="1"/>
          </p:cNvSpPr>
          <p:nvPr>
            <p:ph type="ftr" sz="quarter" idx="4294967295"/>
          </p:nvPr>
        </p:nvSpPr>
        <p:spPr>
          <a:xfrm>
            <a:off x="4038600" y="6356350"/>
            <a:ext cx="4114800" cy="365125"/>
          </a:xfrm>
        </p:spPr>
        <p:txBody>
          <a:bodyPr/>
          <a:lstStyle/>
          <a:p>
            <a:r>
              <a:rPr lang="en-US"/>
              <a:t>AXP Internal</a:t>
            </a:r>
          </a:p>
        </p:txBody>
      </p:sp>
      <p:sp>
        <p:nvSpPr>
          <p:cNvPr id="5" name="Date Placeholder 4">
            <a:extLst>
              <a:ext uri="{FF2B5EF4-FFF2-40B4-BE49-F238E27FC236}">
                <a16:creationId xmlns:a16="http://schemas.microsoft.com/office/drawing/2014/main" id="{31AE43AD-593A-4A71-8FE3-6181BB312C20}"/>
              </a:ext>
            </a:extLst>
          </p:cNvPr>
          <p:cNvSpPr>
            <a:spLocks noGrp="1"/>
          </p:cNvSpPr>
          <p:nvPr>
            <p:ph type="dt" sz="half" idx="10"/>
          </p:nvPr>
        </p:nvSpPr>
        <p:spPr/>
        <p:txBody>
          <a:bodyPr/>
          <a:lstStyle/>
          <a:p>
            <a:fld id="{CCE540E9-156D-4015-8E30-8C6792966153}" type="datetime5">
              <a:rPr lang="en-US" smtClean="0"/>
              <a:t>16-Jan-21</a:t>
            </a:fld>
            <a:endParaRPr lang="en-US"/>
          </a:p>
        </p:txBody>
      </p:sp>
      <p:sp>
        <p:nvSpPr>
          <p:cNvPr id="6" name="Slide Number Placeholder 5">
            <a:extLst>
              <a:ext uri="{FF2B5EF4-FFF2-40B4-BE49-F238E27FC236}">
                <a16:creationId xmlns:a16="http://schemas.microsoft.com/office/drawing/2014/main" id="{39AAA145-A772-4C61-994C-5A2FF80956AF}"/>
              </a:ext>
            </a:extLst>
          </p:cNvPr>
          <p:cNvSpPr>
            <a:spLocks noGrp="1"/>
          </p:cNvSpPr>
          <p:nvPr>
            <p:ph type="sldNum" sz="quarter" idx="12"/>
          </p:nvPr>
        </p:nvSpPr>
        <p:spPr/>
        <p:txBody>
          <a:bodyPr/>
          <a:lstStyle/>
          <a:p>
            <a:fld id="{B8893C23-B39D-4E3A-9522-2AB637591BC2}" type="slidenum">
              <a:rPr lang="en-US" smtClean="0"/>
              <a:t>1</a:t>
            </a:fld>
            <a:endParaRPr lang="en-US"/>
          </a:p>
        </p:txBody>
      </p:sp>
      <p:pic>
        <p:nvPicPr>
          <p:cNvPr id="1032" name="Picture 8" descr="Image result for reading png">
            <a:extLst>
              <a:ext uri="{FF2B5EF4-FFF2-40B4-BE49-F238E27FC236}">
                <a16:creationId xmlns:a16="http://schemas.microsoft.com/office/drawing/2014/main" id="{A137C369-D7C7-4353-A8FE-8FFAA1D0A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0412" y="3632428"/>
            <a:ext cx="2900588" cy="290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10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A6A0B1-0559-4695-91AE-3D710D65D309}"/>
              </a:ext>
            </a:extLst>
          </p:cNvPr>
          <p:cNvSpPr>
            <a:spLocks noGrp="1"/>
          </p:cNvSpPr>
          <p:nvPr>
            <p:ph type="dt" sz="half" idx="10"/>
          </p:nvPr>
        </p:nvSpPr>
        <p:spPr/>
        <p:txBody>
          <a:bodyPr/>
          <a:lstStyle/>
          <a:p>
            <a:fld id="{6F963C78-0D38-4F1F-A716-E46CF0338412}" type="datetime5">
              <a:rPr lang="en-US" smtClean="0"/>
              <a:t>16-Jan-21</a:t>
            </a:fld>
            <a:endParaRPr lang="en-US"/>
          </a:p>
        </p:txBody>
      </p:sp>
      <p:sp>
        <p:nvSpPr>
          <p:cNvPr id="5" name="Footer Placeholder 4">
            <a:extLst>
              <a:ext uri="{FF2B5EF4-FFF2-40B4-BE49-F238E27FC236}">
                <a16:creationId xmlns:a16="http://schemas.microsoft.com/office/drawing/2014/main" id="{87A4A327-5EAD-4898-8378-54DF7DFE44E8}"/>
              </a:ext>
            </a:extLst>
          </p:cNvPr>
          <p:cNvSpPr>
            <a:spLocks noGrp="1"/>
          </p:cNvSpPr>
          <p:nvPr>
            <p:ph type="ftr" sz="quarter" idx="11"/>
          </p:nvPr>
        </p:nvSpPr>
        <p:spPr/>
        <p:txBody>
          <a:bodyPr/>
          <a:lstStyle/>
          <a:p>
            <a:r>
              <a:rPr lang="en-US"/>
              <a:t>AXP Internal</a:t>
            </a:r>
          </a:p>
        </p:txBody>
      </p:sp>
      <p:sp>
        <p:nvSpPr>
          <p:cNvPr id="6" name="Slide Number Placeholder 5">
            <a:extLst>
              <a:ext uri="{FF2B5EF4-FFF2-40B4-BE49-F238E27FC236}">
                <a16:creationId xmlns:a16="http://schemas.microsoft.com/office/drawing/2014/main" id="{8030DCAA-3F9D-4370-8ACF-E14DD9082E10}"/>
              </a:ext>
            </a:extLst>
          </p:cNvPr>
          <p:cNvSpPr>
            <a:spLocks noGrp="1"/>
          </p:cNvSpPr>
          <p:nvPr>
            <p:ph type="sldNum" sz="quarter" idx="12"/>
          </p:nvPr>
        </p:nvSpPr>
        <p:spPr/>
        <p:txBody>
          <a:bodyPr/>
          <a:lstStyle/>
          <a:p>
            <a:fld id="{B8893C23-B39D-4E3A-9522-2AB637591BC2}" type="slidenum">
              <a:rPr lang="en-US" smtClean="0"/>
              <a:t>2</a:t>
            </a:fld>
            <a:endParaRPr lang="en-US"/>
          </a:p>
        </p:txBody>
      </p:sp>
      <p:pic>
        <p:nvPicPr>
          <p:cNvPr id="2050" name="Picture 2" descr="Image result for book report">
            <a:extLst>
              <a:ext uri="{FF2B5EF4-FFF2-40B4-BE49-F238E27FC236}">
                <a16:creationId xmlns:a16="http://schemas.microsoft.com/office/drawing/2014/main" id="{892FD3F7-CAAA-4185-A088-EE9FF6E9D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1" y="308060"/>
            <a:ext cx="4604656" cy="59375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hoe dog">
            <a:extLst>
              <a:ext uri="{FF2B5EF4-FFF2-40B4-BE49-F238E27FC236}">
                <a16:creationId xmlns:a16="http://schemas.microsoft.com/office/drawing/2014/main" id="{DFC113D0-EB94-4288-8A87-9DCED40220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011" y="308060"/>
            <a:ext cx="1984423" cy="30623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apiens">
            <a:extLst>
              <a:ext uri="{FF2B5EF4-FFF2-40B4-BE49-F238E27FC236}">
                <a16:creationId xmlns:a16="http://schemas.microsoft.com/office/drawing/2014/main" id="{50F7469E-3E4E-43EB-A66E-53BAAFB386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4054" y="3692485"/>
            <a:ext cx="1938671" cy="292850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eat pray love">
            <a:extLst>
              <a:ext uri="{FF2B5EF4-FFF2-40B4-BE49-F238E27FC236}">
                <a16:creationId xmlns:a16="http://schemas.microsoft.com/office/drawing/2014/main" id="{261E576E-BA34-4277-8FDF-753F00320B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4054" y="308060"/>
            <a:ext cx="2000675" cy="306238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educated">
            <a:extLst>
              <a:ext uri="{FF2B5EF4-FFF2-40B4-BE49-F238E27FC236}">
                <a16:creationId xmlns:a16="http://schemas.microsoft.com/office/drawing/2014/main" id="{F28DFC5A-4F00-4D4E-B05F-B212EFF54C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4011" y="3692485"/>
            <a:ext cx="1854526" cy="292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13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12B5FA-B5DE-4C09-8E2A-249E0D9850F0}"/>
              </a:ext>
            </a:extLst>
          </p:cNvPr>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419F80-4510-4AB2-A195-7038E08769BF}"/>
              </a:ext>
            </a:extLst>
          </p:cNvPr>
          <p:cNvSpPr>
            <a:spLocks noGrp="1"/>
          </p:cNvSpPr>
          <p:nvPr>
            <p:ph idx="1"/>
          </p:nvPr>
        </p:nvSpPr>
        <p:spPr>
          <a:xfrm>
            <a:off x="838200" y="555171"/>
            <a:ext cx="10515600" cy="5621792"/>
          </a:xfrm>
        </p:spPr>
        <p:txBody>
          <a:bodyPr anchor="ctr">
            <a:normAutofit/>
          </a:bodyPr>
          <a:lstStyle/>
          <a:p>
            <a:pPr marL="0" indent="0">
              <a:buNone/>
            </a:pPr>
            <a:r>
              <a:rPr lang="en-US" sz="6000" b="1" dirty="0">
                <a:solidFill>
                  <a:schemeClr val="bg1"/>
                </a:solidFill>
                <a:latin typeface="BentonSans Black" panose="02000503030000020004" pitchFamily="2" charset="0"/>
              </a:rPr>
              <a:t>How will reading </a:t>
            </a:r>
          </a:p>
          <a:p>
            <a:pPr marL="0" indent="0">
              <a:buNone/>
            </a:pPr>
            <a:r>
              <a:rPr lang="en-US" sz="6000" b="1" dirty="0">
                <a:solidFill>
                  <a:schemeClr val="bg1"/>
                </a:solidFill>
                <a:latin typeface="BentonSans Black" panose="02000503030000020004" pitchFamily="2" charset="0"/>
              </a:rPr>
              <a:t>benefit me?</a:t>
            </a:r>
          </a:p>
        </p:txBody>
      </p:sp>
      <p:sp>
        <p:nvSpPr>
          <p:cNvPr id="4" name="Date Placeholder 3">
            <a:extLst>
              <a:ext uri="{FF2B5EF4-FFF2-40B4-BE49-F238E27FC236}">
                <a16:creationId xmlns:a16="http://schemas.microsoft.com/office/drawing/2014/main" id="{6F944FFA-0804-4B8E-9A84-6FA55152D3CB}"/>
              </a:ext>
            </a:extLst>
          </p:cNvPr>
          <p:cNvSpPr>
            <a:spLocks noGrp="1"/>
          </p:cNvSpPr>
          <p:nvPr>
            <p:ph type="dt" sz="half" idx="10"/>
          </p:nvPr>
        </p:nvSpPr>
        <p:spPr/>
        <p:txBody>
          <a:bodyPr/>
          <a:lstStyle/>
          <a:p>
            <a:fld id="{5F7C4E1C-3D97-44CC-BD21-960090717C8E}" type="datetime5">
              <a:rPr lang="en-US" smtClean="0"/>
              <a:t>16-Jan-21</a:t>
            </a:fld>
            <a:endParaRPr lang="en-US"/>
          </a:p>
        </p:txBody>
      </p:sp>
      <p:sp>
        <p:nvSpPr>
          <p:cNvPr id="5" name="Footer Placeholder 4">
            <a:extLst>
              <a:ext uri="{FF2B5EF4-FFF2-40B4-BE49-F238E27FC236}">
                <a16:creationId xmlns:a16="http://schemas.microsoft.com/office/drawing/2014/main" id="{8976A30E-3C82-460D-A5C7-567288AF292D}"/>
              </a:ext>
            </a:extLst>
          </p:cNvPr>
          <p:cNvSpPr>
            <a:spLocks noGrp="1"/>
          </p:cNvSpPr>
          <p:nvPr>
            <p:ph type="ftr" sz="quarter" idx="11"/>
          </p:nvPr>
        </p:nvSpPr>
        <p:spPr/>
        <p:txBody>
          <a:bodyPr/>
          <a:lstStyle/>
          <a:p>
            <a:r>
              <a:rPr lang="en-US"/>
              <a:t>AXP Internal</a:t>
            </a:r>
          </a:p>
        </p:txBody>
      </p:sp>
      <p:sp>
        <p:nvSpPr>
          <p:cNvPr id="6" name="Slide Number Placeholder 5">
            <a:extLst>
              <a:ext uri="{FF2B5EF4-FFF2-40B4-BE49-F238E27FC236}">
                <a16:creationId xmlns:a16="http://schemas.microsoft.com/office/drawing/2014/main" id="{665A5EFA-B891-4151-A65E-7B3DD0E4CB0D}"/>
              </a:ext>
            </a:extLst>
          </p:cNvPr>
          <p:cNvSpPr>
            <a:spLocks noGrp="1"/>
          </p:cNvSpPr>
          <p:nvPr>
            <p:ph type="sldNum" sz="quarter" idx="12"/>
          </p:nvPr>
        </p:nvSpPr>
        <p:spPr/>
        <p:txBody>
          <a:bodyPr/>
          <a:lstStyle/>
          <a:p>
            <a:fld id="{B8893C23-B39D-4E3A-9522-2AB637591BC2}" type="slidenum">
              <a:rPr lang="en-US" smtClean="0"/>
              <a:t>3</a:t>
            </a:fld>
            <a:endParaRPr lang="en-US"/>
          </a:p>
        </p:txBody>
      </p:sp>
      <p:pic>
        <p:nvPicPr>
          <p:cNvPr id="3074" name="Picture 2" descr="Image result for png books">
            <a:extLst>
              <a:ext uri="{FF2B5EF4-FFF2-40B4-BE49-F238E27FC236}">
                <a16:creationId xmlns:a16="http://schemas.microsoft.com/office/drawing/2014/main" id="{FC9E1241-0EFE-4939-BA0F-16485DF42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7028" y="3203111"/>
            <a:ext cx="6574971" cy="310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1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5BDB-7D32-41AC-A153-B6EFFA0B438F}"/>
              </a:ext>
            </a:extLst>
          </p:cNvPr>
          <p:cNvSpPr>
            <a:spLocks noGrp="1"/>
          </p:cNvSpPr>
          <p:nvPr>
            <p:ph type="title"/>
          </p:nvPr>
        </p:nvSpPr>
        <p:spPr/>
        <p:txBody>
          <a:bodyPr/>
          <a:lstStyle/>
          <a:p>
            <a:r>
              <a:rPr lang="en-US" dirty="0">
                <a:latin typeface="BentonSans Book" panose="02000503000000020004" pitchFamily="2" charset="0"/>
              </a:rPr>
              <a:t>Improve brain health and mental health</a:t>
            </a:r>
          </a:p>
        </p:txBody>
      </p:sp>
      <p:sp>
        <p:nvSpPr>
          <p:cNvPr id="3" name="Content Placeholder 2">
            <a:extLst>
              <a:ext uri="{FF2B5EF4-FFF2-40B4-BE49-F238E27FC236}">
                <a16:creationId xmlns:a16="http://schemas.microsoft.com/office/drawing/2014/main" id="{C11BD4B8-3F28-4D11-B01E-048F75DDD989}"/>
              </a:ext>
            </a:extLst>
          </p:cNvPr>
          <p:cNvSpPr>
            <a:spLocks noGrp="1"/>
          </p:cNvSpPr>
          <p:nvPr>
            <p:ph idx="1"/>
          </p:nvPr>
        </p:nvSpPr>
        <p:spPr/>
        <p:txBody>
          <a:bodyPr>
            <a:normAutofit/>
          </a:bodyPr>
          <a:lstStyle/>
          <a:p>
            <a:pPr marL="0" indent="0">
              <a:buNone/>
            </a:pPr>
            <a:r>
              <a:rPr lang="en-US" sz="4400" dirty="0">
                <a:latin typeface="BentonSans Light" panose="02000503000000020004" pitchFamily="2" charset="0"/>
              </a:rPr>
              <a:t>Reading….</a:t>
            </a:r>
          </a:p>
          <a:p>
            <a:pPr lvl="1"/>
            <a:r>
              <a:rPr lang="en-US" sz="4000" dirty="0">
                <a:latin typeface="BentonSans Light" panose="02000503000000020004" pitchFamily="2" charset="0"/>
              </a:rPr>
              <a:t>Reduces stress</a:t>
            </a:r>
          </a:p>
          <a:p>
            <a:pPr lvl="1"/>
            <a:r>
              <a:rPr lang="en-US" sz="4000" dirty="0">
                <a:latin typeface="BentonSans Light" panose="02000503000000020004" pitchFamily="2" charset="0"/>
              </a:rPr>
              <a:t>Decreases mental decline</a:t>
            </a:r>
          </a:p>
          <a:p>
            <a:pPr lvl="1"/>
            <a:r>
              <a:rPr lang="en-US" sz="4000" dirty="0">
                <a:latin typeface="BentonSans Light" panose="02000503000000020004" pitchFamily="2" charset="0"/>
              </a:rPr>
              <a:t>Is brain food </a:t>
            </a:r>
          </a:p>
        </p:txBody>
      </p:sp>
      <p:sp>
        <p:nvSpPr>
          <p:cNvPr id="4" name="Date Placeholder 3">
            <a:extLst>
              <a:ext uri="{FF2B5EF4-FFF2-40B4-BE49-F238E27FC236}">
                <a16:creationId xmlns:a16="http://schemas.microsoft.com/office/drawing/2014/main" id="{990473AA-03EB-430A-93AC-7EE34A1FA45C}"/>
              </a:ext>
            </a:extLst>
          </p:cNvPr>
          <p:cNvSpPr>
            <a:spLocks noGrp="1"/>
          </p:cNvSpPr>
          <p:nvPr>
            <p:ph type="dt" sz="half" idx="10"/>
          </p:nvPr>
        </p:nvSpPr>
        <p:spPr/>
        <p:txBody>
          <a:bodyPr/>
          <a:lstStyle/>
          <a:p>
            <a:fld id="{10DA8005-1DF9-402F-9BCA-AB8C6A18B682}" type="datetime5">
              <a:rPr lang="en-US" smtClean="0"/>
              <a:t>16-Jan-21</a:t>
            </a:fld>
            <a:endParaRPr lang="en-US"/>
          </a:p>
        </p:txBody>
      </p:sp>
      <p:sp>
        <p:nvSpPr>
          <p:cNvPr id="5" name="Footer Placeholder 4">
            <a:extLst>
              <a:ext uri="{FF2B5EF4-FFF2-40B4-BE49-F238E27FC236}">
                <a16:creationId xmlns:a16="http://schemas.microsoft.com/office/drawing/2014/main" id="{A891FE41-17E5-455B-9C05-D56CD3D82D6C}"/>
              </a:ext>
            </a:extLst>
          </p:cNvPr>
          <p:cNvSpPr>
            <a:spLocks noGrp="1"/>
          </p:cNvSpPr>
          <p:nvPr>
            <p:ph type="ftr" sz="quarter" idx="11"/>
          </p:nvPr>
        </p:nvSpPr>
        <p:spPr/>
        <p:txBody>
          <a:bodyPr/>
          <a:lstStyle/>
          <a:p>
            <a:r>
              <a:rPr lang="en-US"/>
              <a:t>AXP Internal</a:t>
            </a:r>
          </a:p>
        </p:txBody>
      </p:sp>
      <p:sp>
        <p:nvSpPr>
          <p:cNvPr id="6" name="Slide Number Placeholder 5">
            <a:extLst>
              <a:ext uri="{FF2B5EF4-FFF2-40B4-BE49-F238E27FC236}">
                <a16:creationId xmlns:a16="http://schemas.microsoft.com/office/drawing/2014/main" id="{70E3D92C-8E55-4269-9C84-A2E60A006237}"/>
              </a:ext>
            </a:extLst>
          </p:cNvPr>
          <p:cNvSpPr>
            <a:spLocks noGrp="1"/>
          </p:cNvSpPr>
          <p:nvPr>
            <p:ph type="sldNum" sz="quarter" idx="12"/>
          </p:nvPr>
        </p:nvSpPr>
        <p:spPr/>
        <p:txBody>
          <a:bodyPr/>
          <a:lstStyle/>
          <a:p>
            <a:fld id="{B8893C23-B39D-4E3A-9522-2AB637591BC2}" type="slidenum">
              <a:rPr lang="en-US" smtClean="0"/>
              <a:t>4</a:t>
            </a:fld>
            <a:endParaRPr lang="en-US"/>
          </a:p>
        </p:txBody>
      </p:sp>
      <p:pic>
        <p:nvPicPr>
          <p:cNvPr id="6146" name="Picture 2" descr="Image result for mental health">
            <a:extLst>
              <a:ext uri="{FF2B5EF4-FFF2-40B4-BE49-F238E27FC236}">
                <a16:creationId xmlns:a16="http://schemas.microsoft.com/office/drawing/2014/main" id="{881791DD-7BC2-40FE-89EE-80F5C5944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399" y="4127272"/>
            <a:ext cx="3575957" cy="2234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31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A605C-4DCF-480D-AE73-EE5F3798798F}"/>
              </a:ext>
            </a:extLst>
          </p:cNvPr>
          <p:cNvSpPr>
            <a:spLocks noGrp="1"/>
          </p:cNvSpPr>
          <p:nvPr>
            <p:ph type="title"/>
          </p:nvPr>
        </p:nvSpPr>
        <p:spPr/>
        <p:txBody>
          <a:bodyPr/>
          <a:lstStyle/>
          <a:p>
            <a:r>
              <a:rPr lang="en-US" dirty="0">
                <a:latin typeface="BentonSans Book" panose="02000503000000020004" pitchFamily="2" charset="0"/>
              </a:rPr>
              <a:t>Level up your Storytelling skills</a:t>
            </a:r>
          </a:p>
        </p:txBody>
      </p:sp>
      <p:sp>
        <p:nvSpPr>
          <p:cNvPr id="3" name="Content Placeholder 2">
            <a:extLst>
              <a:ext uri="{FF2B5EF4-FFF2-40B4-BE49-F238E27FC236}">
                <a16:creationId xmlns:a16="http://schemas.microsoft.com/office/drawing/2014/main" id="{A458F44C-B080-473C-9B0F-BC5733D685AC}"/>
              </a:ext>
            </a:extLst>
          </p:cNvPr>
          <p:cNvSpPr>
            <a:spLocks noGrp="1"/>
          </p:cNvSpPr>
          <p:nvPr>
            <p:ph idx="1"/>
          </p:nvPr>
        </p:nvSpPr>
        <p:spPr/>
        <p:txBody>
          <a:bodyPr>
            <a:normAutofit/>
          </a:bodyPr>
          <a:lstStyle/>
          <a:p>
            <a:pPr marL="0" indent="0">
              <a:buNone/>
            </a:pPr>
            <a:r>
              <a:rPr lang="en-US" sz="4000" dirty="0">
                <a:latin typeface="BentonSans Light" panose="02000503000000020004" pitchFamily="2" charset="0"/>
              </a:rPr>
              <a:t>Reading…</a:t>
            </a:r>
          </a:p>
          <a:p>
            <a:pPr lvl="1"/>
            <a:r>
              <a:rPr lang="en-US" sz="4000" dirty="0">
                <a:latin typeface="BentonSans Light" panose="02000503000000020004" pitchFamily="2" charset="0"/>
              </a:rPr>
              <a:t>Improves writing</a:t>
            </a:r>
          </a:p>
          <a:p>
            <a:pPr lvl="1"/>
            <a:r>
              <a:rPr lang="en-US" sz="4000" dirty="0">
                <a:latin typeface="BentonSans Light" panose="02000503000000020004" pitchFamily="2" charset="0"/>
              </a:rPr>
              <a:t>Nurtures your creativity</a:t>
            </a:r>
          </a:p>
          <a:p>
            <a:pPr lvl="1"/>
            <a:r>
              <a:rPr lang="en-US" sz="4000" dirty="0">
                <a:latin typeface="BentonSans Light" panose="02000503000000020004" pitchFamily="2" charset="0"/>
              </a:rPr>
              <a:t>Inspires</a:t>
            </a:r>
          </a:p>
        </p:txBody>
      </p:sp>
      <p:sp>
        <p:nvSpPr>
          <p:cNvPr id="4" name="Date Placeholder 3">
            <a:extLst>
              <a:ext uri="{FF2B5EF4-FFF2-40B4-BE49-F238E27FC236}">
                <a16:creationId xmlns:a16="http://schemas.microsoft.com/office/drawing/2014/main" id="{F291BF30-F7DE-46DC-AF45-637412C90E1E}"/>
              </a:ext>
            </a:extLst>
          </p:cNvPr>
          <p:cNvSpPr>
            <a:spLocks noGrp="1"/>
          </p:cNvSpPr>
          <p:nvPr>
            <p:ph type="dt" sz="half" idx="10"/>
          </p:nvPr>
        </p:nvSpPr>
        <p:spPr/>
        <p:txBody>
          <a:bodyPr/>
          <a:lstStyle/>
          <a:p>
            <a:fld id="{120719FB-51B0-49E8-87CD-12B20338CAEF}" type="datetime5">
              <a:rPr lang="en-US" smtClean="0"/>
              <a:t>16-Jan-21</a:t>
            </a:fld>
            <a:endParaRPr lang="en-US"/>
          </a:p>
        </p:txBody>
      </p:sp>
      <p:sp>
        <p:nvSpPr>
          <p:cNvPr id="5" name="Footer Placeholder 4">
            <a:extLst>
              <a:ext uri="{FF2B5EF4-FFF2-40B4-BE49-F238E27FC236}">
                <a16:creationId xmlns:a16="http://schemas.microsoft.com/office/drawing/2014/main" id="{FA8977AA-D16D-4EAC-8F23-8AAA143BD275}"/>
              </a:ext>
            </a:extLst>
          </p:cNvPr>
          <p:cNvSpPr>
            <a:spLocks noGrp="1"/>
          </p:cNvSpPr>
          <p:nvPr>
            <p:ph type="ftr" sz="quarter" idx="11"/>
          </p:nvPr>
        </p:nvSpPr>
        <p:spPr/>
        <p:txBody>
          <a:bodyPr/>
          <a:lstStyle/>
          <a:p>
            <a:r>
              <a:rPr lang="en-US"/>
              <a:t>AXP Internal</a:t>
            </a:r>
          </a:p>
        </p:txBody>
      </p:sp>
      <p:sp>
        <p:nvSpPr>
          <p:cNvPr id="6" name="Slide Number Placeholder 5">
            <a:extLst>
              <a:ext uri="{FF2B5EF4-FFF2-40B4-BE49-F238E27FC236}">
                <a16:creationId xmlns:a16="http://schemas.microsoft.com/office/drawing/2014/main" id="{66E4B340-9B93-4DF4-9E04-3932B5F1FB27}"/>
              </a:ext>
            </a:extLst>
          </p:cNvPr>
          <p:cNvSpPr>
            <a:spLocks noGrp="1"/>
          </p:cNvSpPr>
          <p:nvPr>
            <p:ph type="sldNum" sz="quarter" idx="12"/>
          </p:nvPr>
        </p:nvSpPr>
        <p:spPr/>
        <p:txBody>
          <a:bodyPr/>
          <a:lstStyle/>
          <a:p>
            <a:fld id="{B8893C23-B39D-4E3A-9522-2AB637591BC2}" type="slidenum">
              <a:rPr lang="en-US" smtClean="0"/>
              <a:t>5</a:t>
            </a:fld>
            <a:endParaRPr lang="en-US"/>
          </a:p>
        </p:txBody>
      </p:sp>
      <p:pic>
        <p:nvPicPr>
          <p:cNvPr id="4098" name="Picture 2" descr="Image result for think outside the box">
            <a:extLst>
              <a:ext uri="{FF2B5EF4-FFF2-40B4-BE49-F238E27FC236}">
                <a16:creationId xmlns:a16="http://schemas.microsoft.com/office/drawing/2014/main" id="{96C2027A-E030-4B01-9944-3431C47E67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480" r="23352"/>
          <a:stretch/>
        </p:blipFill>
        <p:spPr bwMode="auto">
          <a:xfrm>
            <a:off x="9035143" y="3251854"/>
            <a:ext cx="2901043" cy="3469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848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3A74-382B-41A5-ADDD-A4B3E36E81A7}"/>
              </a:ext>
            </a:extLst>
          </p:cNvPr>
          <p:cNvSpPr>
            <a:spLocks noGrp="1"/>
          </p:cNvSpPr>
          <p:nvPr>
            <p:ph type="title"/>
          </p:nvPr>
        </p:nvSpPr>
        <p:spPr/>
        <p:txBody>
          <a:bodyPr/>
          <a:lstStyle/>
          <a:p>
            <a:r>
              <a:rPr lang="en-US" dirty="0">
                <a:latin typeface="BentonSans Book" panose="02000503000000020004" pitchFamily="2" charset="0"/>
              </a:rPr>
              <a:t>Become more Empathetic</a:t>
            </a:r>
          </a:p>
        </p:txBody>
      </p:sp>
      <p:sp>
        <p:nvSpPr>
          <p:cNvPr id="3" name="Content Placeholder 2">
            <a:extLst>
              <a:ext uri="{FF2B5EF4-FFF2-40B4-BE49-F238E27FC236}">
                <a16:creationId xmlns:a16="http://schemas.microsoft.com/office/drawing/2014/main" id="{2B552B47-3DDC-42B8-8D52-7066C2132AA4}"/>
              </a:ext>
            </a:extLst>
          </p:cNvPr>
          <p:cNvSpPr>
            <a:spLocks noGrp="1"/>
          </p:cNvSpPr>
          <p:nvPr>
            <p:ph idx="1"/>
          </p:nvPr>
        </p:nvSpPr>
        <p:spPr>
          <a:xfrm>
            <a:off x="838200" y="1792174"/>
            <a:ext cx="10515600" cy="4351338"/>
          </a:xfrm>
        </p:spPr>
        <p:txBody>
          <a:bodyPr>
            <a:normAutofit/>
          </a:bodyPr>
          <a:lstStyle/>
          <a:p>
            <a:pPr marL="0" indent="0">
              <a:buNone/>
            </a:pPr>
            <a:r>
              <a:rPr lang="en-US" sz="4000" dirty="0">
                <a:latin typeface="BentonSans Light" panose="02000503000000020004" pitchFamily="2" charset="0"/>
              </a:rPr>
              <a:t>Reading …</a:t>
            </a:r>
          </a:p>
          <a:p>
            <a:r>
              <a:rPr lang="en-US" sz="4000" dirty="0">
                <a:latin typeface="BentonSans Light" panose="02000503000000020004" pitchFamily="2" charset="0"/>
              </a:rPr>
              <a:t>Improves Theory of Mind</a:t>
            </a:r>
          </a:p>
        </p:txBody>
      </p:sp>
      <p:sp>
        <p:nvSpPr>
          <p:cNvPr id="4" name="Date Placeholder 3">
            <a:extLst>
              <a:ext uri="{FF2B5EF4-FFF2-40B4-BE49-F238E27FC236}">
                <a16:creationId xmlns:a16="http://schemas.microsoft.com/office/drawing/2014/main" id="{CD14F4D9-8ABE-4599-8AE9-9451DA8AFB50}"/>
              </a:ext>
            </a:extLst>
          </p:cNvPr>
          <p:cNvSpPr>
            <a:spLocks noGrp="1"/>
          </p:cNvSpPr>
          <p:nvPr>
            <p:ph type="dt" sz="half" idx="10"/>
          </p:nvPr>
        </p:nvSpPr>
        <p:spPr/>
        <p:txBody>
          <a:bodyPr/>
          <a:lstStyle/>
          <a:p>
            <a:fld id="{2F99ED48-A7D1-43CA-BA71-E10DC799C01B}" type="datetime5">
              <a:rPr lang="en-US" smtClean="0"/>
              <a:t>16-Jan-21</a:t>
            </a:fld>
            <a:endParaRPr lang="en-US"/>
          </a:p>
        </p:txBody>
      </p:sp>
      <p:sp>
        <p:nvSpPr>
          <p:cNvPr id="5" name="Footer Placeholder 4">
            <a:extLst>
              <a:ext uri="{FF2B5EF4-FFF2-40B4-BE49-F238E27FC236}">
                <a16:creationId xmlns:a16="http://schemas.microsoft.com/office/drawing/2014/main" id="{4D9F0679-4E0C-4014-97C3-28D7E2CD84B9}"/>
              </a:ext>
            </a:extLst>
          </p:cNvPr>
          <p:cNvSpPr>
            <a:spLocks noGrp="1"/>
          </p:cNvSpPr>
          <p:nvPr>
            <p:ph type="ftr" sz="quarter" idx="11"/>
          </p:nvPr>
        </p:nvSpPr>
        <p:spPr/>
        <p:txBody>
          <a:bodyPr/>
          <a:lstStyle/>
          <a:p>
            <a:r>
              <a:rPr lang="en-US"/>
              <a:t>AXP Internal</a:t>
            </a:r>
          </a:p>
        </p:txBody>
      </p:sp>
      <p:sp>
        <p:nvSpPr>
          <p:cNvPr id="6" name="Slide Number Placeholder 5">
            <a:extLst>
              <a:ext uri="{FF2B5EF4-FFF2-40B4-BE49-F238E27FC236}">
                <a16:creationId xmlns:a16="http://schemas.microsoft.com/office/drawing/2014/main" id="{47D59CC6-294A-4AC2-B00B-E034ECEE6683}"/>
              </a:ext>
            </a:extLst>
          </p:cNvPr>
          <p:cNvSpPr>
            <a:spLocks noGrp="1"/>
          </p:cNvSpPr>
          <p:nvPr>
            <p:ph type="sldNum" sz="quarter" idx="12"/>
          </p:nvPr>
        </p:nvSpPr>
        <p:spPr/>
        <p:txBody>
          <a:bodyPr/>
          <a:lstStyle/>
          <a:p>
            <a:fld id="{B8893C23-B39D-4E3A-9522-2AB637591BC2}" type="slidenum">
              <a:rPr lang="en-US" smtClean="0"/>
              <a:t>6</a:t>
            </a:fld>
            <a:endParaRPr lang="en-US"/>
          </a:p>
        </p:txBody>
      </p:sp>
      <p:pic>
        <p:nvPicPr>
          <p:cNvPr id="5128" name="Picture 8" descr="Image result for empathy">
            <a:extLst>
              <a:ext uri="{FF2B5EF4-FFF2-40B4-BE49-F238E27FC236}">
                <a16:creationId xmlns:a16="http://schemas.microsoft.com/office/drawing/2014/main" id="{7C2F011D-0707-4DD7-AC31-9F4DC4EA2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9284" y="3967843"/>
            <a:ext cx="4821715" cy="260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066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reading">
            <a:extLst>
              <a:ext uri="{FF2B5EF4-FFF2-40B4-BE49-F238E27FC236}">
                <a16:creationId xmlns:a16="http://schemas.microsoft.com/office/drawing/2014/main" id="{2A02D6EF-B1C2-4055-8A3E-4D6BE8C52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129" y="2027919"/>
            <a:ext cx="6917871" cy="46119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B22CA86-0C05-4657-9DE4-54A840FA4244}"/>
              </a:ext>
            </a:extLst>
          </p:cNvPr>
          <p:cNvSpPr>
            <a:spLocks noGrp="1"/>
          </p:cNvSpPr>
          <p:nvPr>
            <p:ph type="title"/>
          </p:nvPr>
        </p:nvSpPr>
        <p:spPr/>
        <p:txBody>
          <a:bodyPr/>
          <a:lstStyle/>
          <a:p>
            <a:r>
              <a:rPr lang="en-US" dirty="0">
                <a:latin typeface="BentonSans Book" panose="02000503000000020004" pitchFamily="2" charset="0"/>
              </a:rPr>
              <a:t>In conclusion…</a:t>
            </a:r>
          </a:p>
        </p:txBody>
      </p:sp>
      <p:sp>
        <p:nvSpPr>
          <p:cNvPr id="3" name="Content Placeholder 2">
            <a:extLst>
              <a:ext uri="{FF2B5EF4-FFF2-40B4-BE49-F238E27FC236}">
                <a16:creationId xmlns:a16="http://schemas.microsoft.com/office/drawing/2014/main" id="{55026B57-D828-4348-9BC2-93D1D76F17BD}"/>
              </a:ext>
            </a:extLst>
          </p:cNvPr>
          <p:cNvSpPr>
            <a:spLocks noGrp="1"/>
          </p:cNvSpPr>
          <p:nvPr>
            <p:ph idx="1"/>
          </p:nvPr>
        </p:nvSpPr>
        <p:spPr/>
        <p:txBody>
          <a:bodyPr>
            <a:normAutofit/>
          </a:bodyPr>
          <a:lstStyle/>
          <a:p>
            <a:pPr marL="0" indent="0">
              <a:buNone/>
            </a:pPr>
            <a:r>
              <a:rPr lang="en-US" sz="4000" dirty="0">
                <a:latin typeface="BentonSans Light" panose="02000503000000020004" pitchFamily="2" charset="0"/>
              </a:rPr>
              <a:t>Read to…</a:t>
            </a:r>
          </a:p>
          <a:p>
            <a:r>
              <a:rPr lang="en-US" sz="4000" dirty="0">
                <a:latin typeface="BentonSans Light" panose="02000503000000020004" pitchFamily="2" charset="0"/>
              </a:rPr>
              <a:t>Build a stronger mind</a:t>
            </a:r>
          </a:p>
          <a:p>
            <a:r>
              <a:rPr lang="en-US" sz="4000" dirty="0">
                <a:latin typeface="BentonSans Light" panose="02000503000000020004" pitchFamily="2" charset="0"/>
              </a:rPr>
              <a:t>Be a better storyteller</a:t>
            </a:r>
          </a:p>
          <a:p>
            <a:r>
              <a:rPr lang="en-US" sz="4000" dirty="0">
                <a:latin typeface="BentonSans Light" panose="02000503000000020004" pitchFamily="2" charset="0"/>
              </a:rPr>
              <a:t>Be a better person</a:t>
            </a:r>
          </a:p>
        </p:txBody>
      </p:sp>
      <p:sp>
        <p:nvSpPr>
          <p:cNvPr id="4" name="Date Placeholder 3">
            <a:extLst>
              <a:ext uri="{FF2B5EF4-FFF2-40B4-BE49-F238E27FC236}">
                <a16:creationId xmlns:a16="http://schemas.microsoft.com/office/drawing/2014/main" id="{6DCB18C1-DB28-41EE-9D43-76A7D6D63A48}"/>
              </a:ext>
            </a:extLst>
          </p:cNvPr>
          <p:cNvSpPr>
            <a:spLocks noGrp="1"/>
          </p:cNvSpPr>
          <p:nvPr>
            <p:ph type="dt" sz="half" idx="10"/>
          </p:nvPr>
        </p:nvSpPr>
        <p:spPr/>
        <p:txBody>
          <a:bodyPr/>
          <a:lstStyle/>
          <a:p>
            <a:fld id="{DF321B6A-011E-4A94-8DF3-21FC319408ED}" type="datetime5">
              <a:rPr lang="en-US" smtClean="0"/>
              <a:t>16-Jan-21</a:t>
            </a:fld>
            <a:endParaRPr lang="en-US"/>
          </a:p>
        </p:txBody>
      </p:sp>
      <p:sp>
        <p:nvSpPr>
          <p:cNvPr id="5" name="Footer Placeholder 4">
            <a:extLst>
              <a:ext uri="{FF2B5EF4-FFF2-40B4-BE49-F238E27FC236}">
                <a16:creationId xmlns:a16="http://schemas.microsoft.com/office/drawing/2014/main" id="{0699BAB5-01A3-4F07-BEED-5BA0E1D5355D}"/>
              </a:ext>
            </a:extLst>
          </p:cNvPr>
          <p:cNvSpPr>
            <a:spLocks noGrp="1"/>
          </p:cNvSpPr>
          <p:nvPr>
            <p:ph type="ftr" sz="quarter" idx="11"/>
          </p:nvPr>
        </p:nvSpPr>
        <p:spPr/>
        <p:txBody>
          <a:bodyPr/>
          <a:lstStyle/>
          <a:p>
            <a:r>
              <a:rPr lang="en-US"/>
              <a:t>AXP Internal</a:t>
            </a:r>
          </a:p>
        </p:txBody>
      </p:sp>
      <p:sp>
        <p:nvSpPr>
          <p:cNvPr id="6" name="Slide Number Placeholder 5">
            <a:extLst>
              <a:ext uri="{FF2B5EF4-FFF2-40B4-BE49-F238E27FC236}">
                <a16:creationId xmlns:a16="http://schemas.microsoft.com/office/drawing/2014/main" id="{A57CB7F8-1D2C-4153-AB30-CEA097817A1F}"/>
              </a:ext>
            </a:extLst>
          </p:cNvPr>
          <p:cNvSpPr>
            <a:spLocks noGrp="1"/>
          </p:cNvSpPr>
          <p:nvPr>
            <p:ph type="sldNum" sz="quarter" idx="12"/>
          </p:nvPr>
        </p:nvSpPr>
        <p:spPr/>
        <p:txBody>
          <a:bodyPr/>
          <a:lstStyle/>
          <a:p>
            <a:fld id="{B8893C23-B39D-4E3A-9522-2AB637591BC2}" type="slidenum">
              <a:rPr lang="en-US" smtClean="0"/>
              <a:t>7</a:t>
            </a:fld>
            <a:endParaRPr lang="en-US"/>
          </a:p>
        </p:txBody>
      </p:sp>
    </p:spTree>
    <p:extLst>
      <p:ext uri="{BB962C8B-B14F-4D97-AF65-F5344CB8AC3E}">
        <p14:creationId xmlns:p14="http://schemas.microsoft.com/office/powerpoint/2010/main" val="3455834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3969</TotalTime>
  <Words>1207</Words>
  <Application>Microsoft Office PowerPoint</Application>
  <PresentationFormat>Widescreen</PresentationFormat>
  <Paragraphs>124</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BentonSans Black</vt:lpstr>
      <vt:lpstr>BentonSans Book</vt:lpstr>
      <vt:lpstr>BentonSans Light</vt:lpstr>
      <vt:lpstr>Calibri</vt:lpstr>
      <vt:lpstr>Calibri Light</vt:lpstr>
      <vt:lpstr>Office Theme</vt:lpstr>
      <vt:lpstr>Why we need more readers in the world</vt:lpstr>
      <vt:lpstr>PowerPoint Presentation</vt:lpstr>
      <vt:lpstr>PowerPoint Presentation</vt:lpstr>
      <vt:lpstr>Improve brain health and mental health</vt:lpstr>
      <vt:lpstr>Level up your Storytelling skills</vt:lpstr>
      <vt:lpstr>Become more Empathetic</vt:lpstr>
      <vt:lpstr>In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 need more readers in the world</dc:title>
  <dc:creator>WENDY LAU</dc:creator>
  <cp:lastModifiedBy>Wendy Lau</cp:lastModifiedBy>
  <cp:revision>30</cp:revision>
  <dcterms:created xsi:type="dcterms:W3CDTF">2019-10-15T20:38:36Z</dcterms:created>
  <dcterms:modified xsi:type="dcterms:W3CDTF">2021-01-18T22:46:14Z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XPAuthor">
    <vt:lpwstr>WENDY LAU</vt:lpwstr>
  </property>
  <property fmtid="{D5CDD505-2E9C-101B-9397-08002B2CF9AE}" pid="3" name="AXPDataClassification">
    <vt:lpwstr>AXP Internal</vt:lpwstr>
  </property>
  <property fmtid="{D5CDD505-2E9C-101B-9397-08002B2CF9AE}" pid="4" name="AXPDataClassificationForSearch">
    <vt:lpwstr>AXPInternal_UniqueSearchString</vt:lpwstr>
  </property>
</Properties>
</file>